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 id="2147483706" r:id="rId5"/>
    <p:sldMasterId id="2147483709" r:id="rId6"/>
  </p:sldMasterIdLst>
  <p:notesMasterIdLst>
    <p:notesMasterId r:id="rId54"/>
  </p:notesMasterIdLst>
  <p:handoutMasterIdLst>
    <p:handoutMasterId r:id="rId55"/>
  </p:handoutMasterIdLst>
  <p:sldIdLst>
    <p:sldId id="462" r:id="rId7"/>
    <p:sldId id="268" r:id="rId8"/>
    <p:sldId id="2147483646" r:id="rId9"/>
    <p:sldId id="276" r:id="rId10"/>
    <p:sldId id="485" r:id="rId11"/>
    <p:sldId id="2147483223" r:id="rId12"/>
    <p:sldId id="2147483228" r:id="rId13"/>
    <p:sldId id="266" r:id="rId14"/>
    <p:sldId id="271" r:id="rId15"/>
    <p:sldId id="307" r:id="rId16"/>
    <p:sldId id="269" r:id="rId17"/>
    <p:sldId id="259" r:id="rId18"/>
    <p:sldId id="261" r:id="rId19"/>
    <p:sldId id="263" r:id="rId20"/>
    <p:sldId id="270" r:id="rId21"/>
    <p:sldId id="300" r:id="rId22"/>
    <p:sldId id="257" r:id="rId23"/>
    <p:sldId id="2147483231" r:id="rId24"/>
    <p:sldId id="2147483239" r:id="rId25"/>
    <p:sldId id="370" r:id="rId26"/>
    <p:sldId id="282" r:id="rId27"/>
    <p:sldId id="2090650262" r:id="rId28"/>
    <p:sldId id="2147483146" r:id="rId29"/>
    <p:sldId id="2147483147" r:id="rId30"/>
    <p:sldId id="267" r:id="rId31"/>
    <p:sldId id="348" r:id="rId32"/>
    <p:sldId id="310" r:id="rId33"/>
    <p:sldId id="265" r:id="rId34"/>
    <p:sldId id="264" r:id="rId35"/>
    <p:sldId id="274" r:id="rId36"/>
    <p:sldId id="275" r:id="rId37"/>
    <p:sldId id="277" r:id="rId38"/>
    <p:sldId id="278" r:id="rId39"/>
    <p:sldId id="279" r:id="rId40"/>
    <p:sldId id="280" r:id="rId41"/>
    <p:sldId id="281" r:id="rId42"/>
    <p:sldId id="283" r:id="rId43"/>
    <p:sldId id="258" r:id="rId44"/>
    <p:sldId id="273" r:id="rId45"/>
    <p:sldId id="262" r:id="rId46"/>
    <p:sldId id="2147483647" r:id="rId47"/>
    <p:sldId id="2147483216" r:id="rId48"/>
    <p:sldId id="480" r:id="rId49"/>
    <p:sldId id="272" r:id="rId50"/>
    <p:sldId id="260" r:id="rId51"/>
    <p:sldId id="256" r:id="rId52"/>
    <p:sldId id="351" r:id="rId53"/>
  </p:sldIdLst>
  <p:sldSz cx="12192000" cy="6858000"/>
  <p:notesSz cx="6858000" cy="9144000"/>
  <p:defaultTex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äsentation" id="{B311559D-69EE-4E07-B6D8-810F79247A7E}">
          <p14:sldIdLst>
            <p14:sldId id="462"/>
            <p14:sldId id="268"/>
            <p14:sldId id="2147483646"/>
            <p14:sldId id="276"/>
            <p14:sldId id="485"/>
            <p14:sldId id="2147483223"/>
            <p14:sldId id="2147483228"/>
            <p14:sldId id="266"/>
            <p14:sldId id="271"/>
            <p14:sldId id="307"/>
            <p14:sldId id="269"/>
            <p14:sldId id="259"/>
            <p14:sldId id="261"/>
            <p14:sldId id="263"/>
            <p14:sldId id="270"/>
            <p14:sldId id="300"/>
            <p14:sldId id="257"/>
            <p14:sldId id="2147483231"/>
            <p14:sldId id="2147483239"/>
            <p14:sldId id="370"/>
            <p14:sldId id="282"/>
            <p14:sldId id="2090650262"/>
            <p14:sldId id="2147483146"/>
            <p14:sldId id="2147483147"/>
            <p14:sldId id="267"/>
            <p14:sldId id="348"/>
            <p14:sldId id="310"/>
            <p14:sldId id="265"/>
            <p14:sldId id="264"/>
            <p14:sldId id="274"/>
            <p14:sldId id="275"/>
            <p14:sldId id="277"/>
            <p14:sldId id="278"/>
            <p14:sldId id="279"/>
            <p14:sldId id="280"/>
            <p14:sldId id="281"/>
            <p14:sldId id="283"/>
            <p14:sldId id="258"/>
            <p14:sldId id="273"/>
            <p14:sldId id="262"/>
            <p14:sldId id="2147483647"/>
            <p14:sldId id="2147483216"/>
            <p14:sldId id="480"/>
            <p14:sldId id="272"/>
            <p14:sldId id="260"/>
            <p14:sldId id="256"/>
            <p14:sldId id="35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1B73"/>
    <a:srgbClr val="FFB499"/>
    <a:srgbClr val="C390FC"/>
    <a:srgbClr val="2761FF"/>
    <a:srgbClr val="6CEDB2"/>
    <a:srgbClr val="15FF9E"/>
    <a:srgbClr val="FFE6DD"/>
    <a:srgbClr val="FFB3D0"/>
    <a:srgbClr val="EBDAFE"/>
    <a:srgbClr val="B7C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AEC40E-6E84-4A5F-BD98-148B3745D937}" v="3" dt="2026-11-03T14:31:59.354"/>
  </p1510:revLst>
</p1510:revInfo>
</file>

<file path=ppt/tableStyles.xml><?xml version="1.0" encoding="utf-8"?>
<a:tblStyleLst xmlns:a="http://schemas.openxmlformats.org/drawingml/2006/main" def="{CA20E951-F767-40FB-8981-BDCADE0C3650}">
  <a:tblStyle styleId="{CA20E951-F767-40FB-8981-BDCADE0C3650}" styleName="Post">
    <a:wholeTbl>
      <a:tcTxStyle>
        <a:fontRef idx="minor">
          <a:prstClr val="black"/>
        </a:fontRef>
        <a:schemeClr val="dk1"/>
      </a:tcTxStyle>
      <a:tcStyle>
        <a:tcBdr>
          <a:left>
            <a:ln>
              <a:noFill/>
            </a:ln>
          </a:left>
          <a:right>
            <a:ln>
              <a:noFill/>
            </a:ln>
          </a:right>
          <a:top>
            <a:ln>
              <a:noFill/>
            </a:ln>
          </a:top>
          <a:bottom>
            <a:ln w="9525" cmpd="sng">
              <a:solidFill>
                <a:schemeClr val="dk1"/>
              </a:solidFill>
            </a:ln>
          </a:bottom>
          <a:insideH>
            <a:ln w="4233" cmpd="sng">
              <a:solidFill>
                <a:schemeClr val="accent5"/>
              </a:solidFill>
            </a:ln>
          </a:insideH>
          <a:insideV>
            <a:ln>
              <a:noFill/>
            </a:ln>
          </a:insideV>
        </a:tcBdr>
        <a:fill>
          <a:noFill/>
        </a:fill>
      </a:tcStyle>
    </a:wholeTbl>
    <a:band1H>
      <a:tcTxStyle>
        <a:schemeClr val="dk1"/>
      </a:tcTxStyle>
      <a:tcStyle>
        <a:tcBdr/>
        <a:fill>
          <a:noFill/>
        </a:fill>
      </a:tcStyle>
    </a:band1H>
    <a:band2H>
      <a:tcTxStyle>
        <a:schemeClr val="dk1"/>
      </a:tcTxStyle>
      <a:tcStyle>
        <a:tcBdr/>
        <a:fill>
          <a:noFill/>
        </a:fill>
      </a:tcStyle>
    </a:band2H>
    <a:band1V>
      <a:tcTxStyle>
        <a:schemeClr val="dk1"/>
      </a:tcTxStyle>
      <a:tcStyle>
        <a:tcBdr/>
        <a:fill>
          <a:noFill/>
        </a:fill>
      </a:tcStyle>
    </a:band1V>
    <a:band2V>
      <a:tcTxStyle>
        <a:schemeClr val="dk1"/>
      </a:tcTxStyle>
      <a:tcStyle>
        <a:tcBdr/>
        <a:fill>
          <a:noFill/>
        </a:fill>
      </a:tcStyle>
    </a:band2V>
    <a:lastCol>
      <a:tcTxStyle>
        <a:fontRef idx="major"/>
        <a:schemeClr val="dk1"/>
      </a:tcTxStyle>
      <a:tcStyle>
        <a:tcBdr/>
        <a:fill>
          <a:noFill/>
        </a:fill>
      </a:tcStyle>
    </a:lastCol>
    <a:firstCol>
      <a:tcTxStyle>
        <a:fontRef idx="major"/>
        <a:schemeClr val="dk1"/>
      </a:tcTxStyle>
      <a:tcStyle>
        <a:tcBdr/>
        <a:fill>
          <a:noFill/>
        </a:fill>
      </a:tcStyle>
    </a:firstCol>
    <a:lastRow>
      <a:tcTxStyle>
        <a:fontRef idx="major"/>
        <a:schemeClr val="dk1"/>
      </a:tcTxStyle>
      <a:tcStyle>
        <a:tcBdr>
          <a:top>
            <a:ln w="4233" cmpd="sng">
              <a:solidFill>
                <a:schemeClr val="accent5"/>
              </a:solidFill>
            </a:ln>
          </a:top>
          <a:bottom>
            <a:ln w="9525" cmpd="sng">
              <a:solidFill>
                <a:schemeClr val="dk1"/>
              </a:solidFill>
            </a:ln>
          </a:bottom>
        </a:tcBdr>
        <a:fill>
          <a:noFill/>
        </a:fill>
      </a:tcStyle>
    </a:lastRow>
    <a:firstRow>
      <a:tcTxStyle>
        <a:fontRef idx="major"/>
        <a:schemeClr val="dk1"/>
      </a:tcTxStyle>
      <a:tcStyle>
        <a:tcBdr>
          <a:top>
            <a:ln>
              <a:noFill/>
            </a:ln>
          </a:top>
          <a:bottom>
            <a:ln w="9525" cmpd="sng">
              <a:solidFill>
                <a:schemeClr val="dk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handoutMaster" Target="handoutMasters/handoutMaster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5/10/relationships/revisionInfo" Target="revisionInfo.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Böckli" userId="50bd5967-8cd4-4f35-9b28-7664889bbe30" providerId="ADAL" clId="{CA417201-77B6-4904-B06A-B9CB1AD62D4F}"/>
    <pc:docChg chg="custSel addSld modSld">
      <pc:chgData name="Andreas Böckli" userId="50bd5967-8cd4-4f35-9b28-7664889bbe30" providerId="ADAL" clId="{CA417201-77B6-4904-B06A-B9CB1AD62D4F}" dt="2026-11-03T14:31:59.354" v="32" actId="113"/>
      <pc:docMkLst>
        <pc:docMk/>
      </pc:docMkLst>
      <pc:sldChg chg="delSp modSp mod">
        <pc:chgData name="Andreas Böckli" userId="50bd5967-8cd4-4f35-9b28-7664889bbe30" providerId="ADAL" clId="{CA417201-77B6-4904-B06A-B9CB1AD62D4F}" dt="2026-11-02T08:54:03.586" v="3"/>
        <pc:sldMkLst>
          <pc:docMk/>
          <pc:sldMk cId="0" sldId="259"/>
        </pc:sldMkLst>
        <pc:spChg chg="mod">
          <ac:chgData name="Andreas Böckli" userId="50bd5967-8cd4-4f35-9b28-7664889bbe30" providerId="ADAL" clId="{CA417201-77B6-4904-B06A-B9CB1AD62D4F}" dt="2026-11-02T08:54:03.586" v="3"/>
          <ac:spMkLst>
            <pc:docMk/>
            <pc:sldMk cId="0" sldId="259"/>
            <ac:spMk id="7" creationId="{00000000-0000-0000-0000-000000000000}"/>
          </ac:spMkLst>
        </pc:spChg>
        <pc:spChg chg="del mod">
          <ac:chgData name="Andreas Böckli" userId="50bd5967-8cd4-4f35-9b28-7664889bbe30" providerId="ADAL" clId="{CA417201-77B6-4904-B06A-B9CB1AD62D4F}" dt="2026-11-02T08:54:01.919" v="2" actId="478"/>
          <ac:spMkLst>
            <pc:docMk/>
            <pc:sldMk cId="0" sldId="259"/>
            <ac:spMk id="8" creationId="{00000000-0000-0000-0000-000000000000}"/>
          </ac:spMkLst>
        </pc:spChg>
      </pc:sldChg>
      <pc:sldChg chg="modSp mod">
        <pc:chgData name="Andreas Böckli" userId="50bd5967-8cd4-4f35-9b28-7664889bbe30" providerId="ADAL" clId="{CA417201-77B6-4904-B06A-B9CB1AD62D4F}" dt="2026-11-02T08:57:13.102" v="28" actId="255"/>
        <pc:sldMkLst>
          <pc:docMk/>
          <pc:sldMk cId="0" sldId="261"/>
        </pc:sldMkLst>
        <pc:spChg chg="mod">
          <ac:chgData name="Andreas Böckli" userId="50bd5967-8cd4-4f35-9b28-7664889bbe30" providerId="ADAL" clId="{CA417201-77B6-4904-B06A-B9CB1AD62D4F}" dt="2026-11-02T08:56:01.675" v="9" actId="20577"/>
          <ac:spMkLst>
            <pc:docMk/>
            <pc:sldMk cId="0" sldId="261"/>
            <ac:spMk id="4" creationId="{00000000-0000-0000-0000-000000000000}"/>
          </ac:spMkLst>
        </pc:spChg>
        <pc:spChg chg="mod">
          <ac:chgData name="Andreas Böckli" userId="50bd5967-8cd4-4f35-9b28-7664889bbe30" providerId="ADAL" clId="{CA417201-77B6-4904-B06A-B9CB1AD62D4F}" dt="2026-11-02T08:56:35.721" v="10" actId="255"/>
          <ac:spMkLst>
            <pc:docMk/>
            <pc:sldMk cId="0" sldId="261"/>
            <ac:spMk id="10" creationId="{00000000-0000-0000-0000-000000000000}"/>
          </ac:spMkLst>
        </pc:spChg>
        <pc:spChg chg="mod">
          <ac:chgData name="Andreas Böckli" userId="50bd5967-8cd4-4f35-9b28-7664889bbe30" providerId="ADAL" clId="{CA417201-77B6-4904-B06A-B9CB1AD62D4F}" dt="2026-11-02T08:56:44.207" v="15" actId="108"/>
          <ac:spMkLst>
            <pc:docMk/>
            <pc:sldMk cId="0" sldId="261"/>
            <ac:spMk id="13" creationId="{00000000-0000-0000-0000-000000000000}"/>
          </ac:spMkLst>
        </pc:spChg>
        <pc:spChg chg="mod">
          <ac:chgData name="Andreas Böckli" userId="50bd5967-8cd4-4f35-9b28-7664889bbe30" providerId="ADAL" clId="{CA417201-77B6-4904-B06A-B9CB1AD62D4F}" dt="2026-11-02T08:53:41.592" v="0" actId="20577"/>
          <ac:spMkLst>
            <pc:docMk/>
            <pc:sldMk cId="0" sldId="261"/>
            <ac:spMk id="14" creationId="{00000000-0000-0000-0000-000000000000}"/>
          </ac:spMkLst>
        </pc:spChg>
        <pc:spChg chg="mod">
          <ac:chgData name="Andreas Böckli" userId="50bd5967-8cd4-4f35-9b28-7664889bbe30" providerId="ADAL" clId="{CA417201-77B6-4904-B06A-B9CB1AD62D4F}" dt="2026-11-02T08:56:45.679" v="18" actId="108"/>
          <ac:spMkLst>
            <pc:docMk/>
            <pc:sldMk cId="0" sldId="261"/>
            <ac:spMk id="16" creationId="{00000000-0000-0000-0000-000000000000}"/>
          </ac:spMkLst>
        </pc:spChg>
        <pc:spChg chg="mod">
          <ac:chgData name="Andreas Böckli" userId="50bd5967-8cd4-4f35-9b28-7664889bbe30" providerId="ADAL" clId="{CA417201-77B6-4904-B06A-B9CB1AD62D4F}" dt="2026-11-02T08:56:47.896" v="21" actId="108"/>
          <ac:spMkLst>
            <pc:docMk/>
            <pc:sldMk cId="0" sldId="261"/>
            <ac:spMk id="24" creationId="{00000000-0000-0000-0000-000000000000}"/>
          </ac:spMkLst>
        </pc:spChg>
        <pc:spChg chg="mod">
          <ac:chgData name="Andreas Böckli" userId="50bd5967-8cd4-4f35-9b28-7664889bbe30" providerId="ADAL" clId="{CA417201-77B6-4904-B06A-B9CB1AD62D4F}" dt="2026-11-02T08:56:49.162" v="23" actId="108"/>
          <ac:spMkLst>
            <pc:docMk/>
            <pc:sldMk cId="0" sldId="261"/>
            <ac:spMk id="27" creationId="{00000000-0000-0000-0000-000000000000}"/>
          </ac:spMkLst>
        </pc:spChg>
        <pc:spChg chg="mod">
          <ac:chgData name="Andreas Böckli" userId="50bd5967-8cd4-4f35-9b28-7664889bbe30" providerId="ADAL" clId="{CA417201-77B6-4904-B06A-B9CB1AD62D4F}" dt="2026-11-02T08:56:51.570" v="27" actId="108"/>
          <ac:spMkLst>
            <pc:docMk/>
            <pc:sldMk cId="0" sldId="261"/>
            <ac:spMk id="30" creationId="{00000000-0000-0000-0000-000000000000}"/>
          </ac:spMkLst>
        </pc:spChg>
        <pc:spChg chg="mod">
          <ac:chgData name="Andreas Böckli" userId="50bd5967-8cd4-4f35-9b28-7664889bbe30" providerId="ADAL" clId="{CA417201-77B6-4904-B06A-B9CB1AD62D4F}" dt="2026-11-02T08:57:13.102" v="28" actId="255"/>
          <ac:spMkLst>
            <pc:docMk/>
            <pc:sldMk cId="0" sldId="261"/>
            <ac:spMk id="32" creationId="{00000000-0000-0000-0000-000000000000}"/>
          </ac:spMkLst>
        </pc:spChg>
      </pc:sldChg>
      <pc:sldChg chg="modSp add mod">
        <pc:chgData name="Andreas Böckli" userId="50bd5967-8cd4-4f35-9b28-7664889bbe30" providerId="ADAL" clId="{CA417201-77B6-4904-B06A-B9CB1AD62D4F}" dt="2026-11-03T14:31:59.354" v="32" actId="113"/>
        <pc:sldMkLst>
          <pc:docMk/>
          <pc:sldMk cId="2491636814" sldId="266"/>
        </pc:sldMkLst>
        <pc:graphicFrameChg chg="modGraphic">
          <ac:chgData name="Andreas Böckli" userId="50bd5967-8cd4-4f35-9b28-7664889bbe30" providerId="ADAL" clId="{CA417201-77B6-4904-B06A-B9CB1AD62D4F}" dt="2026-11-03T14:31:59.354" v="32" actId="113"/>
          <ac:graphicFrameMkLst>
            <pc:docMk/>
            <pc:sldMk cId="2491636814" sldId="266"/>
            <ac:graphicFrameMk id="5" creationId="{34CDAD07-69CD-6F7B-3490-AFE2E6D38E83}"/>
          </ac:graphicFrameMkLst>
        </pc:graphicFrameChg>
      </pc:sldChg>
      <pc:sldChg chg="modSp mod">
        <pc:chgData name="Andreas Böckli" userId="50bd5967-8cd4-4f35-9b28-7664889bbe30" providerId="ADAL" clId="{CA417201-77B6-4904-B06A-B9CB1AD62D4F}" dt="2026-11-02T08:57:56.838" v="30" actId="1076"/>
        <pc:sldMkLst>
          <pc:docMk/>
          <pc:sldMk cId="1110725400" sldId="2147483231"/>
        </pc:sldMkLst>
        <pc:spChg chg="mod">
          <ac:chgData name="Andreas Böckli" userId="50bd5967-8cd4-4f35-9b28-7664889bbe30" providerId="ADAL" clId="{CA417201-77B6-4904-B06A-B9CB1AD62D4F}" dt="2026-11-02T08:57:49.795" v="29" actId="14100"/>
          <ac:spMkLst>
            <pc:docMk/>
            <pc:sldMk cId="1110725400" sldId="2147483231"/>
            <ac:spMk id="7" creationId="{928B47A3-6F61-4B45-C362-13E83B1BE6F4}"/>
          </ac:spMkLst>
        </pc:spChg>
        <pc:picChg chg="mod">
          <ac:chgData name="Andreas Böckli" userId="50bd5967-8cd4-4f35-9b28-7664889bbe30" providerId="ADAL" clId="{CA417201-77B6-4904-B06A-B9CB1AD62D4F}" dt="2026-11-02T08:57:56.838" v="30" actId="1076"/>
          <ac:picMkLst>
            <pc:docMk/>
            <pc:sldMk cId="1110725400" sldId="2147483231"/>
            <ac:picMk id="8" creationId="{A1D9D4B5-D027-674B-C3AC-D04A524B2A38}"/>
          </ac:picMkLst>
        </pc:picChg>
      </pc:sldChg>
    </pc:docChg>
  </pc:docChgLst>
  <pc:docChgLst>
    <pc:chgData name="Dieter Lüscher" userId="S::dieter.luescher@spdg.ch::7ec508d1-7c21-4055-8130-fe4d5f8d26bc" providerId="AD" clId="Web-{00000000-0000-0000-0000-000000000000}"/>
    <pc:docChg chg="modSld">
      <pc:chgData name="Dieter Lüscher" userId="S::dieter.luescher@spdg.ch::7ec508d1-7c21-4055-8130-fe4d5f8d26bc" providerId="AD" clId="Web-{00000000-0000-0000-0000-000000000000}" dt="2026-10-29T16:50:14.531" v="1"/>
      <pc:docMkLst>
        <pc:docMk/>
      </pc:docMkLst>
      <pc:sldChg chg="delSp modSp">
        <pc:chgData name="Dieter Lüscher" userId="S::dieter.luescher@spdg.ch::7ec508d1-7c21-4055-8130-fe4d5f8d26bc" providerId="AD" clId="Web-{00000000-0000-0000-0000-000000000000}" dt="2026-10-29T16:50:14.531" v="1"/>
        <pc:sldMkLst>
          <pc:docMk/>
          <pc:sldMk cId="1584395059" sldId="263"/>
        </pc:sldMkLst>
      </pc:sldChg>
    </pc:docChg>
  </pc:docChgLst>
  <pc:docChgLst>
    <pc:chgData name="Andreas Böckli" userId="50bd5967-8cd4-4f35-9b28-7664889bbe30" providerId="ADAL" clId="{65784B32-0531-42CF-A9C0-E93A8404302C}"/>
    <pc:docChg chg="undo custSel addSld delSld modSld sldOrd modSection">
      <pc:chgData name="Andreas Böckli" userId="50bd5967-8cd4-4f35-9b28-7664889bbe30" providerId="ADAL" clId="{65784B32-0531-42CF-A9C0-E93A8404302C}" dt="2026-10-30T09:42:31.778" v="681" actId="20577"/>
      <pc:docMkLst>
        <pc:docMk/>
      </pc:docMkLst>
      <pc:sldChg chg="modSp add mod">
        <pc:chgData name="Andreas Böckli" userId="50bd5967-8cd4-4f35-9b28-7664889bbe30" providerId="ADAL" clId="{65784B32-0531-42CF-A9C0-E93A8404302C}" dt="2026-10-28T10:54:25.627" v="137" actId="20577"/>
        <pc:sldMkLst>
          <pc:docMk/>
          <pc:sldMk cId="671786087" sldId="256"/>
        </pc:sldMkLst>
        <pc:spChg chg="mod">
          <ac:chgData name="Andreas Böckli" userId="50bd5967-8cd4-4f35-9b28-7664889bbe30" providerId="ADAL" clId="{65784B32-0531-42CF-A9C0-E93A8404302C}" dt="2026-10-28T10:54:25.627" v="137" actId="20577"/>
          <ac:spMkLst>
            <pc:docMk/>
            <pc:sldMk cId="671786087" sldId="256"/>
            <ac:spMk id="3" creationId="{9606D22B-B668-B80D-6B26-43C629A36948}"/>
          </ac:spMkLst>
        </pc:spChg>
      </pc:sldChg>
      <pc:sldChg chg="addSp delSp modSp mod">
        <pc:chgData name="Andreas Böckli" userId="50bd5967-8cd4-4f35-9b28-7664889bbe30" providerId="ADAL" clId="{65784B32-0531-42CF-A9C0-E93A8404302C}" dt="2026-10-30T09:42:31.778" v="681" actId="20577"/>
        <pc:sldMkLst>
          <pc:docMk/>
          <pc:sldMk cId="0" sldId="259"/>
        </pc:sldMkLst>
        <pc:spChg chg="add del mod">
          <ac:chgData name="Andreas Böckli" userId="50bd5967-8cd4-4f35-9b28-7664889bbe30" providerId="ADAL" clId="{65784B32-0531-42CF-A9C0-E93A8404302C}" dt="2026-10-29T17:04:43.372" v="621" actId="14100"/>
          <ac:spMkLst>
            <pc:docMk/>
            <pc:sldMk cId="0" sldId="259"/>
            <ac:spMk id="7" creationId="{00000000-0000-0000-0000-000000000000}"/>
          </ac:spMkLst>
        </pc:spChg>
        <pc:spChg chg="add del mod">
          <ac:chgData name="Andreas Böckli" userId="50bd5967-8cd4-4f35-9b28-7664889bbe30" providerId="ADAL" clId="{65784B32-0531-42CF-A9C0-E93A8404302C}" dt="2026-10-30T09:42:31.778" v="681" actId="20577"/>
          <ac:spMkLst>
            <pc:docMk/>
            <pc:sldMk cId="0" sldId="259"/>
            <ac:spMk id="8" creationId="{00000000-0000-0000-0000-000000000000}"/>
          </ac:spMkLst>
        </pc:spChg>
        <pc:spChg chg="mod">
          <ac:chgData name="Andreas Böckli" userId="50bd5967-8cd4-4f35-9b28-7664889bbe30" providerId="ADAL" clId="{65784B32-0531-42CF-A9C0-E93A8404302C}" dt="2026-10-29T17:03:28.916" v="615" actId="20577"/>
          <ac:spMkLst>
            <pc:docMk/>
            <pc:sldMk cId="0" sldId="259"/>
            <ac:spMk id="10" creationId="{00000000-0000-0000-0000-000000000000}"/>
          </ac:spMkLst>
        </pc:spChg>
        <pc:picChg chg="add">
          <ac:chgData name="Andreas Böckli" userId="50bd5967-8cd4-4f35-9b28-7664889bbe30" providerId="ADAL" clId="{65784B32-0531-42CF-A9C0-E93A8404302C}" dt="2026-10-29T17:04:23.879" v="620" actId="22"/>
          <ac:picMkLst>
            <pc:docMk/>
            <pc:sldMk cId="0" sldId="259"/>
            <ac:picMk id="15" creationId="{AE4150C9-56E1-B4FF-CB7F-D919D4F97625}"/>
          </ac:picMkLst>
        </pc:picChg>
      </pc:sldChg>
      <pc:sldChg chg="addSp delSp modSp mod">
        <pc:chgData name="Andreas Böckli" userId="50bd5967-8cd4-4f35-9b28-7664889bbe30" providerId="ADAL" clId="{65784B32-0531-42CF-A9C0-E93A8404302C}" dt="2026-10-29T17:10:18.205" v="675"/>
        <pc:sldMkLst>
          <pc:docMk/>
          <pc:sldMk cId="0" sldId="261"/>
        </pc:sldMkLst>
        <pc:spChg chg="mod">
          <ac:chgData name="Andreas Böckli" userId="50bd5967-8cd4-4f35-9b28-7664889bbe30" providerId="ADAL" clId="{65784B32-0531-42CF-A9C0-E93A8404302C}" dt="2026-10-29T16:27:28.671" v="307" actId="207"/>
          <ac:spMkLst>
            <pc:docMk/>
            <pc:sldMk cId="0" sldId="261"/>
            <ac:spMk id="4" creationId="{00000000-0000-0000-0000-000000000000}"/>
          </ac:spMkLst>
        </pc:spChg>
        <pc:spChg chg="mod">
          <ac:chgData name="Andreas Böckli" userId="50bd5967-8cd4-4f35-9b28-7664889bbe30" providerId="ADAL" clId="{65784B32-0531-42CF-A9C0-E93A8404302C}" dt="2026-10-29T17:09:19.641" v="667" actId="1035"/>
          <ac:spMkLst>
            <pc:docMk/>
            <pc:sldMk cId="0" sldId="261"/>
            <ac:spMk id="5" creationId="{00000000-0000-0000-0000-000000000000}"/>
          </ac:spMkLst>
        </pc:spChg>
        <pc:spChg chg="mod">
          <ac:chgData name="Andreas Böckli" userId="50bd5967-8cd4-4f35-9b28-7664889bbe30" providerId="ADAL" clId="{65784B32-0531-42CF-A9C0-E93A8404302C}" dt="2026-10-29T17:09:19.641" v="667" actId="1035"/>
          <ac:spMkLst>
            <pc:docMk/>
            <pc:sldMk cId="0" sldId="261"/>
            <ac:spMk id="9" creationId="{00000000-0000-0000-0000-000000000000}"/>
          </ac:spMkLst>
        </pc:spChg>
        <pc:spChg chg="mod">
          <ac:chgData name="Andreas Böckli" userId="50bd5967-8cd4-4f35-9b28-7664889bbe30" providerId="ADAL" clId="{65784B32-0531-42CF-A9C0-E93A8404302C}" dt="2026-10-29T17:09:19.641" v="667" actId="1035"/>
          <ac:spMkLst>
            <pc:docMk/>
            <pc:sldMk cId="0" sldId="261"/>
            <ac:spMk id="14" creationId="{00000000-0000-0000-0000-000000000000}"/>
          </ac:spMkLst>
        </pc:spChg>
        <pc:spChg chg="mod">
          <ac:chgData name="Andreas Böckli" userId="50bd5967-8cd4-4f35-9b28-7664889bbe30" providerId="ADAL" clId="{65784B32-0531-42CF-A9C0-E93A8404302C}" dt="2026-10-29T17:09:19.641" v="667" actId="1035"/>
          <ac:spMkLst>
            <pc:docMk/>
            <pc:sldMk cId="0" sldId="261"/>
            <ac:spMk id="18" creationId="{00000000-0000-0000-0000-000000000000}"/>
          </ac:spMkLst>
        </pc:spChg>
        <pc:spChg chg="mod">
          <ac:chgData name="Andreas Böckli" userId="50bd5967-8cd4-4f35-9b28-7664889bbe30" providerId="ADAL" clId="{65784B32-0531-42CF-A9C0-E93A8404302C}" dt="2026-10-29T17:09:19.641" v="667" actId="1035"/>
          <ac:spMkLst>
            <pc:docMk/>
            <pc:sldMk cId="0" sldId="261"/>
            <ac:spMk id="19" creationId="{00000000-0000-0000-0000-000000000000}"/>
          </ac:spMkLst>
        </pc:spChg>
        <pc:spChg chg="mod">
          <ac:chgData name="Andreas Böckli" userId="50bd5967-8cd4-4f35-9b28-7664889bbe30" providerId="ADAL" clId="{65784B32-0531-42CF-A9C0-E93A8404302C}" dt="2026-10-29T17:09:19.641" v="667" actId="1035"/>
          <ac:spMkLst>
            <pc:docMk/>
            <pc:sldMk cId="0" sldId="261"/>
            <ac:spMk id="26" creationId="{00000000-0000-0000-0000-000000000000}"/>
          </ac:spMkLst>
        </pc:spChg>
        <pc:spChg chg="mod">
          <ac:chgData name="Andreas Böckli" userId="50bd5967-8cd4-4f35-9b28-7664889bbe30" providerId="ADAL" clId="{65784B32-0531-42CF-A9C0-E93A8404302C}" dt="2026-10-29T17:09:19.641" v="667" actId="1035"/>
          <ac:spMkLst>
            <pc:docMk/>
            <pc:sldMk cId="0" sldId="261"/>
            <ac:spMk id="29" creationId="{00000000-0000-0000-0000-000000000000}"/>
          </ac:spMkLst>
        </pc:spChg>
        <pc:spChg chg="mod">
          <ac:chgData name="Andreas Böckli" userId="50bd5967-8cd4-4f35-9b28-7664889bbe30" providerId="ADAL" clId="{65784B32-0531-42CF-A9C0-E93A8404302C}" dt="2026-10-29T17:09:19.641" v="667" actId="1035"/>
          <ac:spMkLst>
            <pc:docMk/>
            <pc:sldMk cId="0" sldId="261"/>
            <ac:spMk id="30" creationId="{00000000-0000-0000-0000-000000000000}"/>
          </ac:spMkLst>
        </pc:spChg>
        <pc:spChg chg="mod">
          <ac:chgData name="Andreas Böckli" userId="50bd5967-8cd4-4f35-9b28-7664889bbe30" providerId="ADAL" clId="{65784B32-0531-42CF-A9C0-E93A8404302C}" dt="2026-10-29T17:09:19.641" v="667" actId="1035"/>
          <ac:spMkLst>
            <pc:docMk/>
            <pc:sldMk cId="0" sldId="261"/>
            <ac:spMk id="31" creationId="{00000000-0000-0000-0000-000000000000}"/>
          </ac:spMkLst>
        </pc:spChg>
        <pc:spChg chg="mod">
          <ac:chgData name="Andreas Böckli" userId="50bd5967-8cd4-4f35-9b28-7664889bbe30" providerId="ADAL" clId="{65784B32-0531-42CF-A9C0-E93A8404302C}" dt="2026-10-29T17:09:19.641" v="667" actId="1035"/>
          <ac:spMkLst>
            <pc:docMk/>
            <pc:sldMk cId="0" sldId="261"/>
            <ac:spMk id="32" creationId="{00000000-0000-0000-0000-000000000000}"/>
          </ac:spMkLst>
        </pc:spChg>
        <pc:spChg chg="add mod">
          <ac:chgData name="Andreas Böckli" userId="50bd5967-8cd4-4f35-9b28-7664889bbe30" providerId="ADAL" clId="{65784B32-0531-42CF-A9C0-E93A8404302C}" dt="2026-10-29T17:10:18.205" v="675"/>
          <ac:spMkLst>
            <pc:docMk/>
            <pc:sldMk cId="0" sldId="261"/>
            <ac:spMk id="36" creationId="{2B17D146-5500-7F47-B6ED-61F3BDA24472}"/>
          </ac:spMkLst>
        </pc:spChg>
        <pc:spChg chg="add mod">
          <ac:chgData name="Andreas Böckli" userId="50bd5967-8cd4-4f35-9b28-7664889bbe30" providerId="ADAL" clId="{65784B32-0531-42CF-A9C0-E93A8404302C}" dt="2026-10-29T17:10:18.205" v="675"/>
          <ac:spMkLst>
            <pc:docMk/>
            <pc:sldMk cId="0" sldId="261"/>
            <ac:spMk id="38" creationId="{871B11F8-3D4C-DCE2-782F-6F83E3FA514F}"/>
          </ac:spMkLst>
        </pc:spChg>
        <pc:spChg chg="add mod">
          <ac:chgData name="Andreas Böckli" userId="50bd5967-8cd4-4f35-9b28-7664889bbe30" providerId="ADAL" clId="{65784B32-0531-42CF-A9C0-E93A8404302C}" dt="2026-10-29T17:10:18.205" v="675"/>
          <ac:spMkLst>
            <pc:docMk/>
            <pc:sldMk cId="0" sldId="261"/>
            <ac:spMk id="39" creationId="{A814A413-DE53-2EA9-07EB-8CC44594CA83}"/>
          </ac:spMkLst>
        </pc:spChg>
      </pc:sldChg>
      <pc:sldChg chg="addSp delSp modSp mod">
        <pc:chgData name="Andreas Böckli" userId="50bd5967-8cd4-4f35-9b28-7664889bbe30" providerId="ADAL" clId="{65784B32-0531-42CF-A9C0-E93A8404302C}" dt="2026-10-29T17:10:24.704" v="677"/>
        <pc:sldMkLst>
          <pc:docMk/>
          <pc:sldMk cId="1584395059" sldId="263"/>
        </pc:sldMkLst>
        <pc:spChg chg="add mod">
          <ac:chgData name="Andreas Böckli" userId="50bd5967-8cd4-4f35-9b28-7664889bbe30" providerId="ADAL" clId="{65784B32-0531-42CF-A9C0-E93A8404302C}" dt="2026-10-29T17:10:24.704" v="677"/>
          <ac:spMkLst>
            <pc:docMk/>
            <pc:sldMk cId="1584395059" sldId="263"/>
            <ac:spMk id="4" creationId="{A7E2916B-E1CA-AC29-2D27-EE537CAE0703}"/>
          </ac:spMkLst>
        </pc:spChg>
        <pc:spChg chg="mod">
          <ac:chgData name="Andreas Böckli" userId="50bd5967-8cd4-4f35-9b28-7664889bbe30" providerId="ADAL" clId="{65784B32-0531-42CF-A9C0-E93A8404302C}" dt="2026-10-29T16:50:16.968" v="570" actId="1036"/>
          <ac:spMkLst>
            <pc:docMk/>
            <pc:sldMk cId="1584395059" sldId="263"/>
            <ac:spMk id="5" creationId="{23597A24-A9DC-767B-CDB5-2BC09FE34FF5}"/>
          </ac:spMkLst>
        </pc:spChg>
        <pc:spChg chg="add mod">
          <ac:chgData name="Andreas Böckli" userId="50bd5967-8cd4-4f35-9b28-7664889bbe30" providerId="ADAL" clId="{65784B32-0531-42CF-A9C0-E93A8404302C}" dt="2026-10-29T17:10:24.704" v="677"/>
          <ac:spMkLst>
            <pc:docMk/>
            <pc:sldMk cId="1584395059" sldId="263"/>
            <ac:spMk id="8" creationId="{5776DB6C-9273-338C-298E-336CBC3B745A}"/>
          </ac:spMkLst>
        </pc:spChg>
        <pc:spChg chg="add mod">
          <ac:chgData name="Andreas Böckli" userId="50bd5967-8cd4-4f35-9b28-7664889bbe30" providerId="ADAL" clId="{65784B32-0531-42CF-A9C0-E93A8404302C}" dt="2026-10-29T17:10:24.704" v="677"/>
          <ac:spMkLst>
            <pc:docMk/>
            <pc:sldMk cId="1584395059" sldId="263"/>
            <ac:spMk id="9" creationId="{C8EA8364-D165-E905-705C-854A0622892E}"/>
          </ac:spMkLst>
        </pc:spChg>
        <pc:spChg chg="mod">
          <ac:chgData name="Andreas Böckli" userId="50bd5967-8cd4-4f35-9b28-7664889bbe30" providerId="ADAL" clId="{65784B32-0531-42CF-A9C0-E93A8404302C}" dt="2026-10-29T16:50:05.994" v="533" actId="1036"/>
          <ac:spMkLst>
            <pc:docMk/>
            <pc:sldMk cId="1584395059" sldId="263"/>
            <ac:spMk id="34" creationId="{0E05E7F9-37D5-08EC-B3DE-725B9CA1318A}"/>
          </ac:spMkLst>
        </pc:spChg>
        <pc:spChg chg="mod">
          <ac:chgData name="Andreas Böckli" userId="50bd5967-8cd4-4f35-9b28-7664889bbe30" providerId="ADAL" clId="{65784B32-0531-42CF-A9C0-E93A8404302C}" dt="2026-10-29T16:50:05.994" v="533" actId="1036"/>
          <ac:spMkLst>
            <pc:docMk/>
            <pc:sldMk cId="1584395059" sldId="263"/>
            <ac:spMk id="36" creationId="{D3D31404-8378-70EA-8E82-0385E8A38674}"/>
          </ac:spMkLst>
        </pc:spChg>
        <pc:spChg chg="mod">
          <ac:chgData name="Andreas Böckli" userId="50bd5967-8cd4-4f35-9b28-7664889bbe30" providerId="ADAL" clId="{65784B32-0531-42CF-A9C0-E93A8404302C}" dt="2026-10-29T16:50:05.994" v="533" actId="1036"/>
          <ac:spMkLst>
            <pc:docMk/>
            <pc:sldMk cId="1584395059" sldId="263"/>
            <ac:spMk id="38" creationId="{A7A46D69-F459-484F-72CF-81182F949B61}"/>
          </ac:spMkLst>
        </pc:spChg>
        <pc:spChg chg="mod">
          <ac:chgData name="Andreas Böckli" userId="50bd5967-8cd4-4f35-9b28-7664889bbe30" providerId="ADAL" clId="{65784B32-0531-42CF-A9C0-E93A8404302C}" dt="2026-10-29T16:50:05.994" v="533" actId="1036"/>
          <ac:spMkLst>
            <pc:docMk/>
            <pc:sldMk cId="1584395059" sldId="263"/>
            <ac:spMk id="47" creationId="{5ED15DC3-13F7-44D6-E185-32C7A393A9BB}"/>
          </ac:spMkLst>
        </pc:spChg>
        <pc:spChg chg="mod">
          <ac:chgData name="Andreas Böckli" userId="50bd5967-8cd4-4f35-9b28-7664889bbe30" providerId="ADAL" clId="{65784B32-0531-42CF-A9C0-E93A8404302C}" dt="2026-10-29T16:50:05.994" v="533" actId="1036"/>
          <ac:spMkLst>
            <pc:docMk/>
            <pc:sldMk cId="1584395059" sldId="263"/>
            <ac:spMk id="52" creationId="{D96FF5AE-5EAD-799E-385C-AD1470346490}"/>
          </ac:spMkLst>
        </pc:spChg>
        <pc:spChg chg="mod">
          <ac:chgData name="Andreas Böckli" userId="50bd5967-8cd4-4f35-9b28-7664889bbe30" providerId="ADAL" clId="{65784B32-0531-42CF-A9C0-E93A8404302C}" dt="2026-10-29T16:50:05.994" v="533" actId="1036"/>
          <ac:spMkLst>
            <pc:docMk/>
            <pc:sldMk cId="1584395059" sldId="263"/>
            <ac:spMk id="63" creationId="{0550FBAF-4D5E-FB9B-F009-ECBECAE49763}"/>
          </ac:spMkLst>
        </pc:spChg>
        <pc:spChg chg="mod">
          <ac:chgData name="Andreas Böckli" userId="50bd5967-8cd4-4f35-9b28-7664889bbe30" providerId="ADAL" clId="{65784B32-0531-42CF-A9C0-E93A8404302C}" dt="2026-10-29T16:50:05.994" v="533" actId="1036"/>
          <ac:spMkLst>
            <pc:docMk/>
            <pc:sldMk cId="1584395059" sldId="263"/>
            <ac:spMk id="83" creationId="{0A70E87D-D07F-DFFF-77DD-741F30296F81}"/>
          </ac:spMkLst>
        </pc:spChg>
        <pc:spChg chg="mod">
          <ac:chgData name="Andreas Böckli" userId="50bd5967-8cd4-4f35-9b28-7664889bbe30" providerId="ADAL" clId="{65784B32-0531-42CF-A9C0-E93A8404302C}" dt="2026-10-29T16:50:05.994" v="533" actId="1036"/>
          <ac:spMkLst>
            <pc:docMk/>
            <pc:sldMk cId="1584395059" sldId="263"/>
            <ac:spMk id="85" creationId="{524FCDC2-7CB1-AA4A-C164-C4B93D8FD2AC}"/>
          </ac:spMkLst>
        </pc:spChg>
        <pc:spChg chg="mod">
          <ac:chgData name="Andreas Böckli" userId="50bd5967-8cd4-4f35-9b28-7664889bbe30" providerId="ADAL" clId="{65784B32-0531-42CF-A9C0-E93A8404302C}" dt="2026-10-29T16:50:05.994" v="533" actId="1036"/>
          <ac:spMkLst>
            <pc:docMk/>
            <pc:sldMk cId="1584395059" sldId="263"/>
            <ac:spMk id="87" creationId="{462D53DE-953F-4FD5-787C-05BE7FB33855}"/>
          </ac:spMkLst>
        </pc:spChg>
        <pc:graphicFrameChg chg="mod">
          <ac:chgData name="Andreas Böckli" userId="50bd5967-8cd4-4f35-9b28-7664889bbe30" providerId="ADAL" clId="{65784B32-0531-42CF-A9C0-E93A8404302C}" dt="2026-10-29T16:49:50.483" v="516" actId="1036"/>
          <ac:graphicFrameMkLst>
            <pc:docMk/>
            <pc:sldMk cId="1584395059" sldId="263"/>
            <ac:graphicFrameMk id="18" creationId="{6D09EEC5-2AF9-0E09-5AA1-5E498A38D5B3}"/>
          </ac:graphicFrameMkLst>
        </pc:graphicFrameChg>
      </pc:sldChg>
      <pc:sldChg chg="add del">
        <pc:chgData name="Andreas Böckli" userId="50bd5967-8cd4-4f35-9b28-7664889bbe30" providerId="ADAL" clId="{65784B32-0531-42CF-A9C0-E93A8404302C}" dt="2026-10-28T10:53:13.570" v="118" actId="47"/>
        <pc:sldMkLst>
          <pc:docMk/>
          <pc:sldMk cId="4061098483" sldId="269"/>
        </pc:sldMkLst>
      </pc:sldChg>
      <pc:sldChg chg="add del">
        <pc:chgData name="Andreas Böckli" userId="50bd5967-8cd4-4f35-9b28-7664889bbe30" providerId="ADAL" clId="{65784B32-0531-42CF-A9C0-E93A8404302C}" dt="2026-10-28T10:53:13.570" v="118" actId="47"/>
        <pc:sldMkLst>
          <pc:docMk/>
          <pc:sldMk cId="4185071927" sldId="270"/>
        </pc:sldMkLst>
      </pc:sldChg>
      <pc:sldChg chg="modSp add del mod ord">
        <pc:chgData name="Andreas Böckli" userId="50bd5967-8cd4-4f35-9b28-7664889bbe30" providerId="ADAL" clId="{65784B32-0531-42CF-A9C0-E93A8404302C}" dt="2026-10-28T10:52:39.052" v="115" actId="20577"/>
        <pc:sldMkLst>
          <pc:docMk/>
          <pc:sldMk cId="3079144404" sldId="271"/>
        </pc:sldMkLst>
        <pc:spChg chg="mod">
          <ac:chgData name="Andreas Böckli" userId="50bd5967-8cd4-4f35-9b28-7664889bbe30" providerId="ADAL" clId="{65784B32-0531-42CF-A9C0-E93A8404302C}" dt="2026-10-28T10:52:39.052" v="115" actId="20577"/>
          <ac:spMkLst>
            <pc:docMk/>
            <pc:sldMk cId="3079144404" sldId="271"/>
            <ac:spMk id="3" creationId="{AA0F70D7-DCD8-29EE-5092-FF7B67C84DDE}"/>
          </ac:spMkLst>
        </pc:spChg>
      </pc:sldChg>
      <pc:sldChg chg="modSp mod">
        <pc:chgData name="Andreas Böckli" userId="50bd5967-8cd4-4f35-9b28-7664889bbe30" providerId="ADAL" clId="{65784B32-0531-42CF-A9C0-E93A8404302C}" dt="2026-10-28T10:54:38.259" v="148" actId="20577"/>
        <pc:sldMkLst>
          <pc:docMk/>
          <pc:sldMk cId="4113613594" sldId="272"/>
        </pc:sldMkLst>
        <pc:spChg chg="mod">
          <ac:chgData name="Andreas Böckli" userId="50bd5967-8cd4-4f35-9b28-7664889bbe30" providerId="ADAL" clId="{65784B32-0531-42CF-A9C0-E93A8404302C}" dt="2026-10-28T10:54:38.259" v="148" actId="20577"/>
          <ac:spMkLst>
            <pc:docMk/>
            <pc:sldMk cId="4113613594" sldId="272"/>
            <ac:spMk id="3" creationId="{4BD31343-F266-22AB-FC60-B2C5A67C2796}"/>
          </ac:spMkLst>
        </pc:spChg>
      </pc:sldChg>
      <pc:sldChg chg="addSp delSp modSp mod">
        <pc:chgData name="Andreas Böckli" userId="50bd5967-8cd4-4f35-9b28-7664889bbe30" providerId="ADAL" clId="{65784B32-0531-42CF-A9C0-E93A8404302C}" dt="2026-10-28T10:42:35.610" v="92" actId="931"/>
        <pc:sldMkLst>
          <pc:docMk/>
          <pc:sldMk cId="3391656340" sldId="276"/>
        </pc:sldMkLst>
        <pc:picChg chg="add mod ord">
          <ac:chgData name="Andreas Böckli" userId="50bd5967-8cd4-4f35-9b28-7664889bbe30" providerId="ADAL" clId="{65784B32-0531-42CF-A9C0-E93A8404302C}" dt="2026-10-28T10:42:35.610" v="92" actId="931"/>
          <ac:picMkLst>
            <pc:docMk/>
            <pc:sldMk cId="3391656340" sldId="276"/>
            <ac:picMk id="12" creationId="{A63A1A02-3908-C9AA-C3DE-9F0367CA000E}"/>
          </ac:picMkLst>
        </pc:picChg>
      </pc:sldChg>
      <pc:sldChg chg="add del">
        <pc:chgData name="Andreas Böckli" userId="50bd5967-8cd4-4f35-9b28-7664889bbe30" providerId="ADAL" clId="{65784B32-0531-42CF-A9C0-E93A8404302C}" dt="2026-10-28T10:53:13.570" v="118" actId="47"/>
        <pc:sldMkLst>
          <pc:docMk/>
          <pc:sldMk cId="124263179" sldId="300"/>
        </pc:sldMkLst>
      </pc:sldChg>
      <pc:sldChg chg="addSp delSp add del mod">
        <pc:chgData name="Andreas Böckli" userId="50bd5967-8cd4-4f35-9b28-7664889bbe30" providerId="ADAL" clId="{65784B32-0531-42CF-A9C0-E93A8404302C}" dt="2026-10-29T17:04:20.382" v="619" actId="21"/>
        <pc:sldMkLst>
          <pc:docMk/>
          <pc:sldMk cId="873863410" sldId="307"/>
        </pc:sldMkLst>
      </pc:sldChg>
      <pc:sldChg chg="addSp delSp modSp add mod">
        <pc:chgData name="Andreas Böckli" userId="50bd5967-8cd4-4f35-9b28-7664889bbe30" providerId="ADAL" clId="{65784B32-0531-42CF-A9C0-E93A8404302C}" dt="2026-10-29T17:09:54.178" v="671"/>
        <pc:sldMkLst>
          <pc:docMk/>
          <pc:sldMk cId="2892759834" sldId="2147483223"/>
        </pc:sldMkLst>
        <pc:spChg chg="add mod">
          <ac:chgData name="Andreas Böckli" userId="50bd5967-8cd4-4f35-9b28-7664889bbe30" providerId="ADAL" clId="{65784B32-0531-42CF-A9C0-E93A8404302C}" dt="2026-10-29T17:09:54.178" v="671"/>
          <ac:spMkLst>
            <pc:docMk/>
            <pc:sldMk cId="2892759834" sldId="2147483223"/>
            <ac:spMk id="4" creationId="{4FA16669-F25E-8D98-6F5C-B7BFD6F35B06}"/>
          </ac:spMkLst>
        </pc:spChg>
        <pc:spChg chg="add mod">
          <ac:chgData name="Andreas Böckli" userId="50bd5967-8cd4-4f35-9b28-7664889bbe30" providerId="ADAL" clId="{65784B32-0531-42CF-A9C0-E93A8404302C}" dt="2026-10-29T17:09:54.178" v="671"/>
          <ac:spMkLst>
            <pc:docMk/>
            <pc:sldMk cId="2892759834" sldId="2147483223"/>
            <ac:spMk id="5" creationId="{8D292F78-33A4-8E91-94F3-8F3EEF5507A2}"/>
          </ac:spMkLst>
        </pc:spChg>
        <pc:spChg chg="add mod">
          <ac:chgData name="Andreas Böckli" userId="50bd5967-8cd4-4f35-9b28-7664889bbe30" providerId="ADAL" clId="{65784B32-0531-42CF-A9C0-E93A8404302C}" dt="2026-10-29T17:09:54.178" v="671"/>
          <ac:spMkLst>
            <pc:docMk/>
            <pc:sldMk cId="2892759834" sldId="2147483223"/>
            <ac:spMk id="15" creationId="{F2F7CCA3-01EF-7D5A-F36F-AF3E5DBAA917}"/>
          </ac:spMkLst>
        </pc:spChg>
      </pc:sldChg>
      <pc:sldChg chg="addSp delSp modSp add mod ord">
        <pc:chgData name="Andreas Böckli" userId="50bd5967-8cd4-4f35-9b28-7664889bbe30" providerId="ADAL" clId="{65784B32-0531-42CF-A9C0-E93A8404302C}" dt="2026-10-29T17:10:02.626" v="673"/>
        <pc:sldMkLst>
          <pc:docMk/>
          <pc:sldMk cId="2534809645" sldId="2147483228"/>
        </pc:sldMkLst>
        <pc:spChg chg="add mod">
          <ac:chgData name="Andreas Böckli" userId="50bd5967-8cd4-4f35-9b28-7664889bbe30" providerId="ADAL" clId="{65784B32-0531-42CF-A9C0-E93A8404302C}" dt="2026-10-29T17:10:02.626" v="673"/>
          <ac:spMkLst>
            <pc:docMk/>
            <pc:sldMk cId="2534809645" sldId="2147483228"/>
            <ac:spMk id="4" creationId="{4A34B785-EF67-36BA-9D5A-37A216C75490}"/>
          </ac:spMkLst>
        </pc:spChg>
        <pc:spChg chg="add">
          <ac:chgData name="Andreas Böckli" userId="50bd5967-8cd4-4f35-9b28-7664889bbe30" providerId="ADAL" clId="{65784B32-0531-42CF-A9C0-E93A8404302C}" dt="2026-10-28T10:45:39.998" v="96" actId="22"/>
          <ac:spMkLst>
            <pc:docMk/>
            <pc:sldMk cId="2534809645" sldId="2147483228"/>
            <ac:spMk id="5" creationId="{3D8B2104-B7AB-B5F8-36AE-2FD79F93E2BF}"/>
          </ac:spMkLst>
        </pc:spChg>
        <pc:spChg chg="add mod">
          <ac:chgData name="Andreas Böckli" userId="50bd5967-8cd4-4f35-9b28-7664889bbe30" providerId="ADAL" clId="{65784B32-0531-42CF-A9C0-E93A8404302C}" dt="2026-10-29T17:10:02.626" v="673"/>
          <ac:spMkLst>
            <pc:docMk/>
            <pc:sldMk cId="2534809645" sldId="2147483228"/>
            <ac:spMk id="8" creationId="{A48BC420-6739-B3C3-A127-EB081FC46C06}"/>
          </ac:spMkLst>
        </pc:spChg>
        <pc:spChg chg="add">
          <ac:chgData name="Andreas Böckli" userId="50bd5967-8cd4-4f35-9b28-7664889bbe30" providerId="ADAL" clId="{65784B32-0531-42CF-A9C0-E93A8404302C}" dt="2026-10-28T10:45:39.998" v="96" actId="22"/>
          <ac:spMkLst>
            <pc:docMk/>
            <pc:sldMk cId="2534809645" sldId="2147483228"/>
            <ac:spMk id="9" creationId="{C58ECB35-17CA-B034-151B-D56F4168A535}"/>
          </ac:spMkLst>
        </pc:spChg>
        <pc:spChg chg="add mod">
          <ac:chgData name="Andreas Böckli" userId="50bd5967-8cd4-4f35-9b28-7664889bbe30" providerId="ADAL" clId="{65784B32-0531-42CF-A9C0-E93A8404302C}" dt="2026-10-29T17:10:02.626" v="673"/>
          <ac:spMkLst>
            <pc:docMk/>
            <pc:sldMk cId="2534809645" sldId="2147483228"/>
            <ac:spMk id="10" creationId="{1164F306-F74C-DD40-C515-DB15A9E8AEC7}"/>
          </ac:spMkLst>
        </pc:spChg>
        <pc:spChg chg="add">
          <ac:chgData name="Andreas Böckli" userId="50bd5967-8cd4-4f35-9b28-7664889bbe30" providerId="ADAL" clId="{65784B32-0531-42CF-A9C0-E93A8404302C}" dt="2026-10-28T10:45:39.998" v="96" actId="22"/>
          <ac:spMkLst>
            <pc:docMk/>
            <pc:sldMk cId="2534809645" sldId="2147483228"/>
            <ac:spMk id="13" creationId="{0A24AE6D-B300-AEA5-B601-B7AE02290E4F}"/>
          </ac:spMkLst>
        </pc:spChg>
        <pc:spChg chg="add">
          <ac:chgData name="Andreas Böckli" userId="50bd5967-8cd4-4f35-9b28-7664889bbe30" providerId="ADAL" clId="{65784B32-0531-42CF-A9C0-E93A8404302C}" dt="2026-10-28T10:45:39.998" v="96" actId="22"/>
          <ac:spMkLst>
            <pc:docMk/>
            <pc:sldMk cId="2534809645" sldId="2147483228"/>
            <ac:spMk id="16" creationId="{236465E7-26D5-8731-9033-B41E7AFF36EE}"/>
          </ac:spMkLst>
        </pc:spChg>
        <pc:spChg chg="add">
          <ac:chgData name="Andreas Böckli" userId="50bd5967-8cd4-4f35-9b28-7664889bbe30" providerId="ADAL" clId="{65784B32-0531-42CF-A9C0-E93A8404302C}" dt="2026-10-28T10:45:39.998" v="96" actId="22"/>
          <ac:spMkLst>
            <pc:docMk/>
            <pc:sldMk cId="2534809645" sldId="2147483228"/>
            <ac:spMk id="19" creationId="{EF90C07E-C548-7063-8BDE-ACA534B00F9B}"/>
          </ac:spMkLst>
        </pc:spChg>
      </pc:sldChg>
      <pc:sldChg chg="addSp delSp modSp mod">
        <pc:chgData name="Andreas Böckli" userId="50bd5967-8cd4-4f35-9b28-7664889bbe30" providerId="ADAL" clId="{65784B32-0531-42CF-A9C0-E93A8404302C}" dt="2026-10-29T17:10:40.543" v="678" actId="14100"/>
        <pc:sldMkLst>
          <pc:docMk/>
          <pc:sldMk cId="1110725400" sldId="2147483231"/>
        </pc:sldMkLst>
        <pc:spChg chg="mod">
          <ac:chgData name="Andreas Böckli" userId="50bd5967-8cd4-4f35-9b28-7664889bbe30" providerId="ADAL" clId="{65784B32-0531-42CF-A9C0-E93A8404302C}" dt="2026-10-29T17:06:07.799" v="629" actId="20577"/>
          <ac:spMkLst>
            <pc:docMk/>
            <pc:sldMk cId="1110725400" sldId="2147483231"/>
            <ac:spMk id="3" creationId="{F42E8F2E-E001-FE17-FA6F-1F876324A8C7}"/>
          </ac:spMkLst>
        </pc:spChg>
        <pc:spChg chg="mod">
          <ac:chgData name="Andreas Böckli" userId="50bd5967-8cd4-4f35-9b28-7664889bbe30" providerId="ADAL" clId="{65784B32-0531-42CF-A9C0-E93A8404302C}" dt="2026-10-29T17:10:40.543" v="678" actId="14100"/>
          <ac:spMkLst>
            <pc:docMk/>
            <pc:sldMk cId="1110725400" sldId="2147483231"/>
            <ac:spMk id="7" creationId="{928B47A3-6F61-4B45-C362-13E83B1BE6F4}"/>
          </ac:spMkLst>
        </pc:spChg>
        <pc:spChg chg="add mod">
          <ac:chgData name="Andreas Böckli" userId="50bd5967-8cd4-4f35-9b28-7664889bbe30" providerId="ADAL" clId="{65784B32-0531-42CF-A9C0-E93A8404302C}" dt="2026-10-29T16:22:42.710" v="203"/>
          <ac:spMkLst>
            <pc:docMk/>
            <pc:sldMk cId="1110725400" sldId="2147483231"/>
            <ac:spMk id="15" creationId="{F1B052D9-EA74-DD6B-CD53-998E7AB0290C}"/>
          </ac:spMkLst>
        </pc:spChg>
        <pc:spChg chg="add mod">
          <ac:chgData name="Andreas Böckli" userId="50bd5967-8cd4-4f35-9b28-7664889bbe30" providerId="ADAL" clId="{65784B32-0531-42CF-A9C0-E93A8404302C}" dt="2026-10-29T16:22:42.710" v="203"/>
          <ac:spMkLst>
            <pc:docMk/>
            <pc:sldMk cId="1110725400" sldId="2147483231"/>
            <ac:spMk id="17" creationId="{17C42B0F-2DDC-951F-E702-321B94C0FD45}"/>
          </ac:spMkLst>
        </pc:spChg>
        <pc:spChg chg="add mod">
          <ac:chgData name="Andreas Böckli" userId="50bd5967-8cd4-4f35-9b28-7664889bbe30" providerId="ADAL" clId="{65784B32-0531-42CF-A9C0-E93A8404302C}" dt="2026-10-29T16:22:42.710" v="203"/>
          <ac:spMkLst>
            <pc:docMk/>
            <pc:sldMk cId="1110725400" sldId="2147483231"/>
            <ac:spMk id="18" creationId="{F04D00F3-E477-3BDA-29A1-450A7B733E70}"/>
          </ac:spMkLst>
        </pc:spChg>
        <pc:spChg chg="add mod">
          <ac:chgData name="Andreas Böckli" userId="50bd5967-8cd4-4f35-9b28-7664889bbe30" providerId="ADAL" clId="{65784B32-0531-42CF-A9C0-E93A8404302C}" dt="2026-10-29T16:24:37.374" v="273" actId="20577"/>
          <ac:spMkLst>
            <pc:docMk/>
            <pc:sldMk cId="1110725400" sldId="2147483231"/>
            <ac:spMk id="19" creationId="{F0F1344D-5C66-CC74-14AB-B52B7577E01C}"/>
          </ac:spMkLst>
        </pc:spChg>
        <pc:grpChg chg="add mod ord">
          <ac:chgData name="Andreas Böckli" userId="50bd5967-8cd4-4f35-9b28-7664889bbe30" providerId="ADAL" clId="{65784B32-0531-42CF-A9C0-E93A8404302C}" dt="2026-10-29T17:07:49.688" v="642" actId="14100"/>
          <ac:grpSpMkLst>
            <pc:docMk/>
            <pc:sldMk cId="1110725400" sldId="2147483231"/>
            <ac:grpSpMk id="4" creationId="{DE520FB7-5C9B-CF96-706A-A84E54298F8B}"/>
          </ac:grpSpMkLst>
        </pc:grpChg>
        <pc:picChg chg="mod">
          <ac:chgData name="Andreas Böckli" userId="50bd5967-8cd4-4f35-9b28-7664889bbe30" providerId="ADAL" clId="{65784B32-0531-42CF-A9C0-E93A8404302C}" dt="2026-10-29T16:20:07.247" v="149" actId="164"/>
          <ac:picMkLst>
            <pc:docMk/>
            <pc:sldMk cId="1110725400" sldId="2147483231"/>
            <ac:picMk id="5" creationId="{ED416AD2-566B-4BA7-9153-37EF8E01DB85}"/>
          </ac:picMkLst>
        </pc:picChg>
        <pc:picChg chg="mod">
          <ac:chgData name="Andreas Böckli" userId="50bd5967-8cd4-4f35-9b28-7664889bbe30" providerId="ADAL" clId="{65784B32-0531-42CF-A9C0-E93A8404302C}" dt="2026-10-29T17:06:24.597" v="637" actId="1036"/>
          <ac:picMkLst>
            <pc:docMk/>
            <pc:sldMk cId="1110725400" sldId="2147483231"/>
            <ac:picMk id="8" creationId="{A1D9D4B5-D027-674B-C3AC-D04A524B2A38}"/>
          </ac:picMkLst>
        </pc:picChg>
        <pc:picChg chg="mod">
          <ac:chgData name="Andreas Böckli" userId="50bd5967-8cd4-4f35-9b28-7664889bbe30" providerId="ADAL" clId="{65784B32-0531-42CF-A9C0-E93A8404302C}" dt="2026-10-29T16:20:07.247" v="149" actId="164"/>
          <ac:picMkLst>
            <pc:docMk/>
            <pc:sldMk cId="1110725400" sldId="2147483231"/>
            <ac:picMk id="16" creationId="{A3A2349C-4D75-F1EF-E2DE-6F79B5A6617F}"/>
          </ac:picMkLst>
        </pc:picChg>
        <pc:cxnChg chg="mod">
          <ac:chgData name="Andreas Böckli" userId="50bd5967-8cd4-4f35-9b28-7664889bbe30" providerId="ADAL" clId="{65784B32-0531-42CF-A9C0-E93A8404302C}" dt="2026-10-29T17:05:58.431" v="627" actId="14100"/>
          <ac:cxnSpMkLst>
            <pc:docMk/>
            <pc:sldMk cId="1110725400" sldId="2147483231"/>
            <ac:cxnSpMk id="10" creationId="{D424A666-C96D-A505-104F-1C1A2EF22D2F}"/>
          </ac:cxnSpMkLst>
        </pc:cxnChg>
        <pc:cxnChg chg="mod">
          <ac:chgData name="Andreas Böckli" userId="50bd5967-8cd4-4f35-9b28-7664889bbe30" providerId="ADAL" clId="{65784B32-0531-42CF-A9C0-E93A8404302C}" dt="2026-10-29T17:06:18.913" v="631" actId="14100"/>
          <ac:cxnSpMkLst>
            <pc:docMk/>
            <pc:sldMk cId="1110725400" sldId="2147483231"/>
            <ac:cxnSpMk id="11" creationId="{1DF38D68-77ED-7F38-D80B-A8BC84A42BA7}"/>
          </ac:cxnSpMkLst>
        </pc:cxnChg>
      </pc:sldChg>
      <pc:sldChg chg="addSp delSp modSp mod">
        <pc:chgData name="Andreas Böckli" userId="50bd5967-8cd4-4f35-9b28-7664889bbe30" providerId="ADAL" clId="{65784B32-0531-42CF-A9C0-E93A8404302C}" dt="2026-10-29T17:28:22.548" v="679" actId="14100"/>
        <pc:sldMkLst>
          <pc:docMk/>
          <pc:sldMk cId="324500386" sldId="2147483239"/>
        </pc:sldMkLst>
        <pc:spChg chg="add mod">
          <ac:chgData name="Andreas Böckli" userId="50bd5967-8cd4-4f35-9b28-7664889bbe30" providerId="ADAL" clId="{65784B32-0531-42CF-A9C0-E93A8404302C}" dt="2026-10-29T16:27:15.892" v="306"/>
          <ac:spMkLst>
            <pc:docMk/>
            <pc:sldMk cId="324500386" sldId="2147483239"/>
            <ac:spMk id="6" creationId="{CAEC57C5-79D3-33E3-AC01-E854491B2130}"/>
          </ac:spMkLst>
        </pc:spChg>
        <pc:spChg chg="add mod">
          <ac:chgData name="Andreas Böckli" userId="50bd5967-8cd4-4f35-9b28-7664889bbe30" providerId="ADAL" clId="{65784B32-0531-42CF-A9C0-E93A8404302C}" dt="2026-10-29T16:27:15.892" v="306"/>
          <ac:spMkLst>
            <pc:docMk/>
            <pc:sldMk cId="324500386" sldId="2147483239"/>
            <ac:spMk id="7" creationId="{91485BAF-9EE3-B5A3-B5D4-A2BB9D285F83}"/>
          </ac:spMkLst>
        </pc:spChg>
        <pc:spChg chg="add mod">
          <ac:chgData name="Andreas Böckli" userId="50bd5967-8cd4-4f35-9b28-7664889bbe30" providerId="ADAL" clId="{65784B32-0531-42CF-A9C0-E93A8404302C}" dt="2026-10-29T16:27:15.892" v="306"/>
          <ac:spMkLst>
            <pc:docMk/>
            <pc:sldMk cId="324500386" sldId="2147483239"/>
            <ac:spMk id="8" creationId="{83F7D437-3453-17AB-1890-823548C33722}"/>
          </ac:spMkLst>
        </pc:spChg>
        <pc:spChg chg="add">
          <ac:chgData name="Andreas Böckli" userId="50bd5967-8cd4-4f35-9b28-7664889bbe30" providerId="ADAL" clId="{65784B32-0531-42CF-A9C0-E93A8404302C}" dt="2026-10-29T16:31:38.267" v="377" actId="22"/>
          <ac:spMkLst>
            <pc:docMk/>
            <pc:sldMk cId="324500386" sldId="2147483239"/>
            <ac:spMk id="11" creationId="{A42858AD-CC68-97E1-F8E7-7C53D050EE29}"/>
          </ac:spMkLst>
        </pc:spChg>
        <pc:spChg chg="mod">
          <ac:chgData name="Andreas Böckli" userId="50bd5967-8cd4-4f35-9b28-7664889bbe30" providerId="ADAL" clId="{65784B32-0531-42CF-A9C0-E93A8404302C}" dt="2026-10-29T17:08:24.097" v="648" actId="20577"/>
          <ac:spMkLst>
            <pc:docMk/>
            <pc:sldMk cId="324500386" sldId="2147483239"/>
            <ac:spMk id="16" creationId="{F4F3E63A-D9EE-0DF3-D341-2771A5E76E0F}"/>
          </ac:spMkLst>
        </pc:spChg>
        <pc:grpChg chg="add mod">
          <ac:chgData name="Andreas Böckli" userId="50bd5967-8cd4-4f35-9b28-7664889bbe30" providerId="ADAL" clId="{65784B32-0531-42CF-A9C0-E93A8404302C}" dt="2026-10-29T17:28:22.548" v="679" actId="14100"/>
          <ac:grpSpMkLst>
            <pc:docMk/>
            <pc:sldMk cId="324500386" sldId="2147483239"/>
            <ac:grpSpMk id="3" creationId="{19D5AF02-7CEA-586A-3EE5-11628CDE5403}"/>
          </ac:grpSpMkLst>
        </pc:grpChg>
        <pc:picChg chg="mod">
          <ac:chgData name="Andreas Böckli" userId="50bd5967-8cd4-4f35-9b28-7664889bbe30" providerId="ADAL" clId="{65784B32-0531-42CF-A9C0-E93A8404302C}" dt="2026-10-29T16:26:58.760" v="303" actId="14100"/>
          <ac:picMkLst>
            <pc:docMk/>
            <pc:sldMk cId="324500386" sldId="2147483239"/>
            <ac:picMk id="5" creationId="{FD043789-35D4-3D73-EF4B-72E3626CF814}"/>
          </ac:picMkLst>
        </pc:picChg>
        <pc:picChg chg="mod">
          <ac:chgData name="Andreas Böckli" userId="50bd5967-8cd4-4f35-9b28-7664889bbe30" providerId="ADAL" clId="{65784B32-0531-42CF-A9C0-E93A8404302C}" dt="2026-10-29T16:26:54.236" v="301" actId="164"/>
          <ac:picMkLst>
            <pc:docMk/>
            <pc:sldMk cId="324500386" sldId="2147483239"/>
            <ac:picMk id="9" creationId="{AA352D72-FB05-1C95-19A3-2955942F64DD}"/>
          </ac:picMkLst>
        </pc:picChg>
      </pc:sldChg>
      <pc:sldChg chg="modSp mod">
        <pc:chgData name="Andreas Böckli" userId="50bd5967-8cd4-4f35-9b28-7664889bbe30" providerId="ADAL" clId="{65784B32-0531-42CF-A9C0-E93A8404302C}" dt="2026-10-28T10:24:17.442" v="88" actId="20577"/>
        <pc:sldMkLst>
          <pc:docMk/>
          <pc:sldMk cId="2200453711" sldId="2147483646"/>
        </pc:sldMkLst>
        <pc:graphicFrameChg chg="mod modGraphic">
          <ac:chgData name="Andreas Böckli" userId="50bd5967-8cd4-4f35-9b28-7664889bbe30" providerId="ADAL" clId="{65784B32-0531-42CF-A9C0-E93A8404302C}" dt="2026-10-28T10:24:17.442" v="88" actId="20577"/>
          <ac:graphicFrameMkLst>
            <pc:docMk/>
            <pc:sldMk cId="2200453711" sldId="2147483646"/>
            <ac:graphicFrameMk id="5" creationId="{B4F4CFC7-711E-4720-EF0B-B03F9AE9F31D}"/>
          </ac:graphicFrameMkLst>
        </pc:graphicFrameChg>
      </pc:sldChg>
    </pc:docChg>
  </pc:docChgLst>
  <pc:docChgLst>
    <pc:chgData name="Louis Brandenberger" userId="0015bdd6-207f-4584-9914-9f5e021b23ea" providerId="ADAL" clId="{60ED96EC-F856-4F3E-8575-258B69620603}"/>
    <pc:docChg chg="undo redo custSel addSld delSld modSld sldOrd modMainMaster modSection">
      <pc:chgData name="Louis Brandenberger" userId="0015bdd6-207f-4584-9914-9f5e021b23ea" providerId="ADAL" clId="{60ED96EC-F856-4F3E-8575-258B69620603}" dt="2026-10-30T10:37:27.435" v="1000" actId="20577"/>
      <pc:docMkLst>
        <pc:docMk/>
      </pc:docMkLst>
      <pc:sldChg chg="modSp add mod">
        <pc:chgData name="Louis Brandenberger" userId="0015bdd6-207f-4584-9914-9f5e021b23ea" providerId="ADAL" clId="{60ED96EC-F856-4F3E-8575-258B69620603}" dt="2026-10-30T10:37:27.435" v="1000" actId="20577"/>
        <pc:sldMkLst>
          <pc:docMk/>
          <pc:sldMk cId="291879526" sldId="257"/>
        </pc:sldMkLst>
        <pc:spChg chg="mod">
          <ac:chgData name="Louis Brandenberger" userId="0015bdd6-207f-4584-9914-9f5e021b23ea" providerId="ADAL" clId="{60ED96EC-F856-4F3E-8575-258B69620603}" dt="2026-10-30T10:37:27.435" v="1000" actId="20577"/>
          <ac:spMkLst>
            <pc:docMk/>
            <pc:sldMk cId="291879526" sldId="257"/>
            <ac:spMk id="3" creationId="{97237506-8CCD-3A98-C4DB-115715973636}"/>
          </ac:spMkLst>
        </pc:spChg>
        <pc:picChg chg="mod">
          <ac:chgData name="Louis Brandenberger" userId="0015bdd6-207f-4584-9914-9f5e021b23ea" providerId="ADAL" clId="{60ED96EC-F856-4F3E-8575-258B69620603}" dt="2026-10-29T08:52:21.650" v="53" actId="26606"/>
          <ac:picMkLst>
            <pc:docMk/>
            <pc:sldMk cId="291879526" sldId="257"/>
            <ac:picMk id="6" creationId="{C2FF50A6-C392-1D26-0DE4-BCBC7CE063BE}"/>
          </ac:picMkLst>
        </pc:picChg>
      </pc:sldChg>
      <pc:sldChg chg="addSp delSp modSp add mod modClrScheme chgLayout">
        <pc:chgData name="Louis Brandenberger" userId="0015bdd6-207f-4584-9914-9f5e021b23ea" providerId="ADAL" clId="{60ED96EC-F856-4F3E-8575-258B69620603}" dt="2026-10-29T15:34:06.330" v="648" actId="26606"/>
        <pc:sldMkLst>
          <pc:docMk/>
          <pc:sldMk cId="0" sldId="259"/>
        </pc:sldMkLst>
        <pc:spChg chg="mod">
          <ac:chgData name="Louis Brandenberger" userId="0015bdd6-207f-4584-9914-9f5e021b23ea" providerId="ADAL" clId="{60ED96EC-F856-4F3E-8575-258B69620603}" dt="2026-10-29T08:53:27.097" v="101" actId="1037"/>
          <ac:spMkLst>
            <pc:docMk/>
            <pc:sldMk cId="0" sldId="259"/>
            <ac:spMk id="5" creationId="{00000000-0000-0000-0000-000000000000}"/>
          </ac:spMkLst>
        </pc:spChg>
        <pc:spChg chg="mod">
          <ac:chgData name="Louis Brandenberger" userId="0015bdd6-207f-4584-9914-9f5e021b23ea" providerId="ADAL" clId="{60ED96EC-F856-4F3E-8575-258B69620603}" dt="2026-10-29T08:53:27.097" v="101" actId="1037"/>
          <ac:spMkLst>
            <pc:docMk/>
            <pc:sldMk cId="0" sldId="259"/>
            <ac:spMk id="6" creationId="{00000000-0000-0000-0000-000000000000}"/>
          </ac:spMkLst>
        </pc:spChg>
        <pc:spChg chg="mod">
          <ac:chgData name="Louis Brandenberger" userId="0015bdd6-207f-4584-9914-9f5e021b23ea" providerId="ADAL" clId="{60ED96EC-F856-4F3E-8575-258B69620603}" dt="2026-10-29T08:54:03.221" v="241" actId="1037"/>
          <ac:spMkLst>
            <pc:docMk/>
            <pc:sldMk cId="0" sldId="259"/>
            <ac:spMk id="7" creationId="{00000000-0000-0000-0000-000000000000}"/>
          </ac:spMkLst>
        </pc:spChg>
        <pc:spChg chg="mod">
          <ac:chgData name="Louis Brandenberger" userId="0015bdd6-207f-4584-9914-9f5e021b23ea" providerId="ADAL" clId="{60ED96EC-F856-4F3E-8575-258B69620603}" dt="2026-10-29T08:54:03.221" v="241" actId="1037"/>
          <ac:spMkLst>
            <pc:docMk/>
            <pc:sldMk cId="0" sldId="259"/>
            <ac:spMk id="8" creationId="{00000000-0000-0000-0000-000000000000}"/>
          </ac:spMkLst>
        </pc:spChg>
        <pc:spChg chg="mod">
          <ac:chgData name="Louis Brandenberger" userId="0015bdd6-207f-4584-9914-9f5e021b23ea" providerId="ADAL" clId="{60ED96EC-F856-4F3E-8575-258B69620603}" dt="2026-10-29T08:54:24.510" v="260" actId="1035"/>
          <ac:spMkLst>
            <pc:docMk/>
            <pc:sldMk cId="0" sldId="259"/>
            <ac:spMk id="9" creationId="{00000000-0000-0000-0000-000000000000}"/>
          </ac:spMkLst>
        </pc:spChg>
        <pc:spChg chg="mod">
          <ac:chgData name="Louis Brandenberger" userId="0015bdd6-207f-4584-9914-9f5e021b23ea" providerId="ADAL" clId="{60ED96EC-F856-4F3E-8575-258B69620603}" dt="2026-10-29T08:54:24.510" v="260" actId="1035"/>
          <ac:spMkLst>
            <pc:docMk/>
            <pc:sldMk cId="0" sldId="259"/>
            <ac:spMk id="10" creationId="{00000000-0000-0000-0000-000000000000}"/>
          </ac:spMkLst>
        </pc:spChg>
        <pc:spChg chg="add mod ord">
          <ac:chgData name="Louis Brandenberger" userId="0015bdd6-207f-4584-9914-9f5e021b23ea" providerId="ADAL" clId="{60ED96EC-F856-4F3E-8575-258B69620603}" dt="2026-10-29T08:52:16.574" v="52" actId="20577"/>
          <ac:spMkLst>
            <pc:docMk/>
            <pc:sldMk cId="0" sldId="259"/>
            <ac:spMk id="12" creationId="{EB161BC3-B5F6-1961-0FA8-75D94C776A23}"/>
          </ac:spMkLst>
        </pc:spChg>
        <pc:spChg chg="add mod ord">
          <ac:chgData name="Louis Brandenberger" userId="0015bdd6-207f-4584-9914-9f5e021b23ea" providerId="ADAL" clId="{60ED96EC-F856-4F3E-8575-258B69620603}" dt="2026-10-29T15:34:06.330" v="648" actId="26606"/>
          <ac:spMkLst>
            <pc:docMk/>
            <pc:sldMk cId="0" sldId="259"/>
            <ac:spMk id="25" creationId="{00000000-0000-0000-0000-000000000000}"/>
          </ac:spMkLst>
        </pc:spChg>
      </pc:sldChg>
      <pc:sldChg chg="addSp delSp modSp add mod modClrScheme chgLayout">
        <pc:chgData name="Louis Brandenberger" userId="0015bdd6-207f-4584-9914-9f5e021b23ea" providerId="ADAL" clId="{60ED96EC-F856-4F3E-8575-258B69620603}" dt="2026-10-29T15:34:06.330" v="648" actId="26606"/>
        <pc:sldMkLst>
          <pc:docMk/>
          <pc:sldMk cId="0" sldId="261"/>
        </pc:sldMkLst>
        <pc:spChg chg="mod">
          <ac:chgData name="Louis Brandenberger" userId="0015bdd6-207f-4584-9914-9f5e021b23ea" providerId="ADAL" clId="{60ED96EC-F856-4F3E-8575-258B69620603}" dt="2026-10-29T15:29:30.903" v="529" actId="255"/>
          <ac:spMkLst>
            <pc:docMk/>
            <pc:sldMk cId="0" sldId="261"/>
            <ac:spMk id="4" creationId="{00000000-0000-0000-0000-000000000000}"/>
          </ac:spMkLst>
        </pc:spChg>
        <pc:spChg chg="mod">
          <ac:chgData name="Louis Brandenberger" userId="0015bdd6-207f-4584-9914-9f5e021b23ea" providerId="ADAL" clId="{60ED96EC-F856-4F3E-8575-258B69620603}" dt="2026-10-29T09:02:43.530" v="306" actId="20577"/>
          <ac:spMkLst>
            <pc:docMk/>
            <pc:sldMk cId="0" sldId="261"/>
            <ac:spMk id="10" creationId="{00000000-0000-0000-0000-000000000000}"/>
          </ac:spMkLst>
        </pc:spChg>
        <pc:spChg chg="mod">
          <ac:chgData name="Louis Brandenberger" userId="0015bdd6-207f-4584-9914-9f5e021b23ea" providerId="ADAL" clId="{60ED96EC-F856-4F3E-8575-258B69620603}" dt="2026-10-29T09:03:43.834" v="320" actId="20577"/>
          <ac:spMkLst>
            <pc:docMk/>
            <pc:sldMk cId="0" sldId="261"/>
            <ac:spMk id="11" creationId="{00000000-0000-0000-0000-000000000000}"/>
          </ac:spMkLst>
        </pc:spChg>
        <pc:spChg chg="mod">
          <ac:chgData name="Louis Brandenberger" userId="0015bdd6-207f-4584-9914-9f5e021b23ea" providerId="ADAL" clId="{60ED96EC-F856-4F3E-8575-258B69620603}" dt="2026-10-29T09:03:56.802" v="328" actId="1036"/>
          <ac:spMkLst>
            <pc:docMk/>
            <pc:sldMk cId="0" sldId="261"/>
            <ac:spMk id="12" creationId="{00000000-0000-0000-0000-000000000000}"/>
          </ac:spMkLst>
        </pc:spChg>
        <pc:spChg chg="mod">
          <ac:chgData name="Louis Brandenberger" userId="0015bdd6-207f-4584-9914-9f5e021b23ea" providerId="ADAL" clId="{60ED96EC-F856-4F3E-8575-258B69620603}" dt="2026-10-29T09:03:56.802" v="328" actId="1036"/>
          <ac:spMkLst>
            <pc:docMk/>
            <pc:sldMk cId="0" sldId="261"/>
            <ac:spMk id="13" creationId="{00000000-0000-0000-0000-000000000000}"/>
          </ac:spMkLst>
        </pc:spChg>
        <pc:spChg chg="mod">
          <ac:chgData name="Louis Brandenberger" userId="0015bdd6-207f-4584-9914-9f5e021b23ea" providerId="ADAL" clId="{60ED96EC-F856-4F3E-8575-258B69620603}" dt="2026-10-29T09:03:56.802" v="328" actId="1036"/>
          <ac:spMkLst>
            <pc:docMk/>
            <pc:sldMk cId="0" sldId="261"/>
            <ac:spMk id="14" creationId="{00000000-0000-0000-0000-000000000000}"/>
          </ac:spMkLst>
        </pc:spChg>
        <pc:spChg chg="mod">
          <ac:chgData name="Louis Brandenberger" userId="0015bdd6-207f-4584-9914-9f5e021b23ea" providerId="ADAL" clId="{60ED96EC-F856-4F3E-8575-258B69620603}" dt="2026-10-29T09:03:56.802" v="328" actId="1036"/>
          <ac:spMkLst>
            <pc:docMk/>
            <pc:sldMk cId="0" sldId="261"/>
            <ac:spMk id="15" creationId="{00000000-0000-0000-0000-000000000000}"/>
          </ac:spMkLst>
        </pc:spChg>
        <pc:spChg chg="mod">
          <ac:chgData name="Louis Brandenberger" userId="0015bdd6-207f-4584-9914-9f5e021b23ea" providerId="ADAL" clId="{60ED96EC-F856-4F3E-8575-258B69620603}" dt="2026-10-29T09:03:56.802" v="328" actId="1036"/>
          <ac:spMkLst>
            <pc:docMk/>
            <pc:sldMk cId="0" sldId="261"/>
            <ac:spMk id="16" creationId="{00000000-0000-0000-0000-000000000000}"/>
          </ac:spMkLst>
        </pc:spChg>
        <pc:spChg chg="mod">
          <ac:chgData name="Louis Brandenberger" userId="0015bdd6-207f-4584-9914-9f5e021b23ea" providerId="ADAL" clId="{60ED96EC-F856-4F3E-8575-258B69620603}" dt="2026-10-29T09:03:56.802" v="328" actId="1036"/>
          <ac:spMkLst>
            <pc:docMk/>
            <pc:sldMk cId="0" sldId="261"/>
            <ac:spMk id="17" creationId="{00000000-0000-0000-0000-000000000000}"/>
          </ac:spMkLst>
        </pc:spChg>
        <pc:spChg chg="add mod ord">
          <ac:chgData name="Louis Brandenberger" userId="0015bdd6-207f-4584-9914-9f5e021b23ea" providerId="ADAL" clId="{60ED96EC-F856-4F3E-8575-258B69620603}" dt="2026-10-29T15:29:06.252" v="525" actId="20577"/>
          <ac:spMkLst>
            <pc:docMk/>
            <pc:sldMk cId="0" sldId="261"/>
            <ac:spMk id="22" creationId="{74EA1189-41A8-F99C-7EBE-837999204CDE}"/>
          </ac:spMkLst>
        </pc:spChg>
        <pc:spChg chg="mod">
          <ac:chgData name="Louis Brandenberger" userId="0015bdd6-207f-4584-9914-9f5e021b23ea" providerId="ADAL" clId="{60ED96EC-F856-4F3E-8575-258B69620603}" dt="2026-10-29T09:04:42.628" v="332" actId="208"/>
          <ac:spMkLst>
            <pc:docMk/>
            <pc:sldMk cId="0" sldId="261"/>
            <ac:spMk id="23" creationId="{00000000-0000-0000-0000-000000000000}"/>
          </ac:spMkLst>
        </pc:spChg>
        <pc:spChg chg="mod">
          <ac:chgData name="Louis Brandenberger" userId="0015bdd6-207f-4584-9914-9f5e021b23ea" providerId="ADAL" clId="{60ED96EC-F856-4F3E-8575-258B69620603}" dt="2026-10-29T09:04:42.628" v="332" actId="208"/>
          <ac:spMkLst>
            <pc:docMk/>
            <pc:sldMk cId="0" sldId="261"/>
            <ac:spMk id="26" creationId="{00000000-0000-0000-0000-000000000000}"/>
          </ac:spMkLst>
        </pc:spChg>
        <pc:spChg chg="mod">
          <ac:chgData name="Louis Brandenberger" userId="0015bdd6-207f-4584-9914-9f5e021b23ea" providerId="ADAL" clId="{60ED96EC-F856-4F3E-8575-258B69620603}" dt="2026-10-29T09:04:42.628" v="332" actId="208"/>
          <ac:spMkLst>
            <pc:docMk/>
            <pc:sldMk cId="0" sldId="261"/>
            <ac:spMk id="29" creationId="{00000000-0000-0000-0000-000000000000}"/>
          </ac:spMkLst>
        </pc:spChg>
      </pc:sldChg>
      <pc:sldChg chg="modSp add mod">
        <pc:chgData name="Louis Brandenberger" userId="0015bdd6-207f-4584-9914-9f5e021b23ea" providerId="ADAL" clId="{60ED96EC-F856-4F3E-8575-258B69620603}" dt="2026-10-29T09:07:31.530" v="366" actId="1036"/>
        <pc:sldMkLst>
          <pc:docMk/>
          <pc:sldMk cId="1584395059" sldId="263"/>
        </pc:sldMkLst>
      </pc:sldChg>
      <pc:sldChg chg="add mod modShow">
        <pc:chgData name="Louis Brandenberger" userId="0015bdd6-207f-4584-9914-9f5e021b23ea" providerId="ADAL" clId="{60ED96EC-F856-4F3E-8575-258B69620603}" dt="2026-10-29T09:06:42.306" v="334" actId="729"/>
        <pc:sldMkLst>
          <pc:docMk/>
          <pc:sldMk cId="4061098483" sldId="269"/>
        </pc:sldMkLst>
      </pc:sldChg>
      <pc:sldChg chg="modSp add mod">
        <pc:chgData name="Louis Brandenberger" userId="0015bdd6-207f-4584-9914-9f5e021b23ea" providerId="ADAL" clId="{60ED96EC-F856-4F3E-8575-258B69620603}" dt="2026-10-29T15:34:06.330" v="648" actId="26606"/>
        <pc:sldMkLst>
          <pc:docMk/>
          <pc:sldMk cId="4185071927" sldId="270"/>
        </pc:sldMkLst>
        <pc:picChg chg="mod">
          <ac:chgData name="Louis Brandenberger" userId="0015bdd6-207f-4584-9914-9f5e021b23ea" providerId="ADAL" clId="{60ED96EC-F856-4F3E-8575-258B69620603}" dt="2026-10-29T15:34:06.330" v="648" actId="26606"/>
          <ac:picMkLst>
            <pc:docMk/>
            <pc:sldMk cId="4185071927" sldId="270"/>
            <ac:picMk id="21" creationId="{F06B8804-C23D-7295-E7A1-B0FAC94ADE06}"/>
          </ac:picMkLst>
        </pc:picChg>
      </pc:sldChg>
      <pc:sldChg chg="modSp mod">
        <pc:chgData name="Louis Brandenberger" userId="0015bdd6-207f-4584-9914-9f5e021b23ea" providerId="ADAL" clId="{60ED96EC-F856-4F3E-8575-258B69620603}" dt="2026-10-29T08:52:21.650" v="53" actId="26606"/>
        <pc:sldMkLst>
          <pc:docMk/>
          <pc:sldMk cId="3079144404" sldId="271"/>
        </pc:sldMkLst>
        <pc:picChg chg="mod">
          <ac:chgData name="Louis Brandenberger" userId="0015bdd6-207f-4584-9914-9f5e021b23ea" providerId="ADAL" clId="{60ED96EC-F856-4F3E-8575-258B69620603}" dt="2026-10-29T08:52:21.650" v="53" actId="26606"/>
          <ac:picMkLst>
            <pc:docMk/>
            <pc:sldMk cId="3079144404" sldId="271"/>
            <ac:picMk id="6" creationId="{F45206DB-FFDC-F8C2-0696-5E228FE8790C}"/>
          </ac:picMkLst>
        </pc:picChg>
      </pc:sldChg>
      <pc:sldChg chg="modSp mod">
        <pc:chgData name="Louis Brandenberger" userId="0015bdd6-207f-4584-9914-9f5e021b23ea" providerId="ADAL" clId="{60ED96EC-F856-4F3E-8575-258B69620603}" dt="2026-10-29T08:52:21.650" v="53" actId="26606"/>
        <pc:sldMkLst>
          <pc:docMk/>
          <pc:sldMk cId="2200274064" sldId="282"/>
        </pc:sldMkLst>
        <pc:graphicFrameChg chg="mod">
          <ac:chgData name="Louis Brandenberger" userId="0015bdd6-207f-4584-9914-9f5e021b23ea" providerId="ADAL" clId="{60ED96EC-F856-4F3E-8575-258B69620603}" dt="2026-10-29T08:52:21.650" v="53" actId="26606"/>
          <ac:graphicFrameMkLst>
            <pc:docMk/>
            <pc:sldMk cId="2200274064" sldId="282"/>
            <ac:graphicFrameMk id="20" creationId="{96E909E1-2F9C-404B-9776-7F540B74D381}"/>
          </ac:graphicFrameMkLst>
        </pc:graphicFrameChg>
      </pc:sldChg>
      <pc:sldChg chg="add modAnim">
        <pc:chgData name="Louis Brandenberger" userId="0015bdd6-207f-4584-9914-9f5e021b23ea" providerId="ADAL" clId="{60ED96EC-F856-4F3E-8575-258B69620603}" dt="2026-10-30T10:08:17.145" v="996"/>
        <pc:sldMkLst>
          <pc:docMk/>
          <pc:sldMk cId="124263179" sldId="300"/>
        </pc:sldMkLst>
      </pc:sldChg>
      <pc:sldChg chg="add ord">
        <pc:chgData name="Louis Brandenberger" userId="0015bdd6-207f-4584-9914-9f5e021b23ea" providerId="ADAL" clId="{60ED96EC-F856-4F3E-8575-258B69620603}" dt="2026-10-29T09:07:08.584" v="336"/>
        <pc:sldMkLst>
          <pc:docMk/>
          <pc:sldMk cId="873863410" sldId="307"/>
        </pc:sldMkLst>
      </pc:sldChg>
      <pc:sldChg chg="modSp mod">
        <pc:chgData name="Louis Brandenberger" userId="0015bdd6-207f-4584-9914-9f5e021b23ea" providerId="ADAL" clId="{60ED96EC-F856-4F3E-8575-258B69620603}" dt="2026-10-29T08:52:21.650" v="53" actId="26606"/>
        <pc:sldMkLst>
          <pc:docMk/>
          <pc:sldMk cId="2522972886" sldId="2090650262"/>
        </pc:sldMkLst>
        <pc:picChg chg="mod">
          <ac:chgData name="Louis Brandenberger" userId="0015bdd6-207f-4584-9914-9f5e021b23ea" providerId="ADAL" clId="{60ED96EC-F856-4F3E-8575-258B69620603}" dt="2026-10-29T08:52:21.650" v="53" actId="26606"/>
          <ac:picMkLst>
            <pc:docMk/>
            <pc:sldMk cId="2522972886" sldId="2090650262"/>
            <ac:picMk id="5" creationId="{1E741B7D-FBC3-13F8-8AE2-9A32CEA8A637}"/>
          </ac:picMkLst>
        </pc:picChg>
      </pc:sldChg>
      <pc:sldChg chg="modSp add mod">
        <pc:chgData name="Louis Brandenberger" userId="0015bdd6-207f-4584-9914-9f5e021b23ea" providerId="ADAL" clId="{60ED96EC-F856-4F3E-8575-258B69620603}" dt="2026-10-30T10:05:08.496" v="993" actId="14100"/>
        <pc:sldMkLst>
          <pc:docMk/>
          <pc:sldMk cId="1110725400" sldId="2147483231"/>
        </pc:sldMkLst>
        <pc:spChg chg="mod">
          <ac:chgData name="Louis Brandenberger" userId="0015bdd6-207f-4584-9914-9f5e021b23ea" providerId="ADAL" clId="{60ED96EC-F856-4F3E-8575-258B69620603}" dt="2026-10-29T15:43:41.488" v="982" actId="20577"/>
          <ac:spMkLst>
            <pc:docMk/>
            <pc:sldMk cId="1110725400" sldId="2147483231"/>
            <ac:spMk id="3" creationId="{F42E8F2E-E001-FE17-FA6F-1F876324A8C7}"/>
          </ac:spMkLst>
        </pc:spChg>
        <pc:spChg chg="mod">
          <ac:chgData name="Louis Brandenberger" userId="0015bdd6-207f-4584-9914-9f5e021b23ea" providerId="ADAL" clId="{60ED96EC-F856-4F3E-8575-258B69620603}" dt="2026-10-29T15:34:26.230" v="684" actId="20577"/>
          <ac:spMkLst>
            <pc:docMk/>
            <pc:sldMk cId="1110725400" sldId="2147483231"/>
            <ac:spMk id="7" creationId="{928B47A3-6F61-4B45-C362-13E83B1BE6F4}"/>
          </ac:spMkLst>
        </pc:spChg>
        <pc:grpChg chg="mod">
          <ac:chgData name="Louis Brandenberger" userId="0015bdd6-207f-4584-9914-9f5e021b23ea" providerId="ADAL" clId="{60ED96EC-F856-4F3E-8575-258B69620603}" dt="2026-10-30T07:14:17.654" v="989" actId="1076"/>
          <ac:grpSpMkLst>
            <pc:docMk/>
            <pc:sldMk cId="1110725400" sldId="2147483231"/>
            <ac:grpSpMk id="4" creationId="{DE520FB7-5C9B-CF96-706A-A84E54298F8B}"/>
          </ac:grpSpMkLst>
        </pc:grpChg>
        <pc:picChg chg="mod">
          <ac:chgData name="Louis Brandenberger" userId="0015bdd6-207f-4584-9914-9f5e021b23ea" providerId="ADAL" clId="{60ED96EC-F856-4F3E-8575-258B69620603}" dt="2026-10-29T15:34:06.330" v="648" actId="26606"/>
          <ac:picMkLst>
            <pc:docMk/>
            <pc:sldMk cId="1110725400" sldId="2147483231"/>
            <ac:picMk id="5" creationId="{ED416AD2-566B-4BA7-9153-37EF8E01DB85}"/>
          </ac:picMkLst>
        </pc:picChg>
        <pc:picChg chg="mod">
          <ac:chgData name="Louis Brandenberger" userId="0015bdd6-207f-4584-9914-9f5e021b23ea" providerId="ADAL" clId="{60ED96EC-F856-4F3E-8575-258B69620603}" dt="2026-10-30T10:05:08.496" v="993" actId="14100"/>
          <ac:picMkLst>
            <pc:docMk/>
            <pc:sldMk cId="1110725400" sldId="2147483231"/>
            <ac:picMk id="16" creationId="{A3A2349C-4D75-F1EF-E2DE-6F79B5A6617F}"/>
          </ac:picMkLst>
        </pc:picChg>
        <pc:cxnChg chg="mod">
          <ac:chgData name="Louis Brandenberger" userId="0015bdd6-207f-4584-9914-9f5e021b23ea" providerId="ADAL" clId="{60ED96EC-F856-4F3E-8575-258B69620603}" dt="2026-10-29T15:36:32.067" v="772" actId="1036"/>
          <ac:cxnSpMkLst>
            <pc:docMk/>
            <pc:sldMk cId="1110725400" sldId="2147483231"/>
            <ac:cxnSpMk id="10" creationId="{D424A666-C96D-A505-104F-1C1A2EF22D2F}"/>
          </ac:cxnSpMkLst>
        </pc:cxnChg>
        <pc:cxnChg chg="mod">
          <ac:chgData name="Louis Brandenberger" userId="0015bdd6-207f-4584-9914-9f5e021b23ea" providerId="ADAL" clId="{60ED96EC-F856-4F3E-8575-258B69620603}" dt="2026-10-29T15:36:25.598" v="770" actId="14100"/>
          <ac:cxnSpMkLst>
            <pc:docMk/>
            <pc:sldMk cId="1110725400" sldId="2147483231"/>
            <ac:cxnSpMk id="11" creationId="{1DF38D68-77ED-7F38-D80B-A8BC84A42BA7}"/>
          </ac:cxnSpMkLst>
        </pc:cxnChg>
      </pc:sldChg>
      <pc:sldChg chg="addSp delSp modSp add mod">
        <pc:chgData name="Louis Brandenberger" userId="0015bdd6-207f-4584-9914-9f5e021b23ea" providerId="ADAL" clId="{60ED96EC-F856-4F3E-8575-258B69620603}" dt="2026-10-30T10:06:18.823" v="995" actId="14826"/>
        <pc:sldMkLst>
          <pc:docMk/>
          <pc:sldMk cId="324500386" sldId="2147483239"/>
        </pc:sldMkLst>
        <pc:picChg chg="mod">
          <ac:chgData name="Louis Brandenberger" userId="0015bdd6-207f-4584-9914-9f5e021b23ea" providerId="ADAL" clId="{60ED96EC-F856-4F3E-8575-258B69620603}" dt="2026-10-29T15:34:06.330" v="648" actId="26606"/>
          <ac:picMkLst>
            <pc:docMk/>
            <pc:sldMk cId="324500386" sldId="2147483239"/>
            <ac:picMk id="5" creationId="{FD043789-35D4-3D73-EF4B-72E3626CF814}"/>
          </ac:picMkLst>
        </pc:picChg>
        <pc:picChg chg="mod">
          <ac:chgData name="Louis Brandenberger" userId="0015bdd6-207f-4584-9914-9f5e021b23ea" providerId="ADAL" clId="{60ED96EC-F856-4F3E-8575-258B69620603}" dt="2026-10-30T10:06:18.823" v="995" actId="14826"/>
          <ac:picMkLst>
            <pc:docMk/>
            <pc:sldMk cId="324500386" sldId="2147483239"/>
            <ac:picMk id="9" creationId="{AA352D72-FB05-1C95-19A3-2955942F64DD}"/>
          </ac:picMkLst>
        </pc:picChg>
      </pc:sldChg>
      <pc:sldMasterChg chg="addSldLayout delSldLayout modSldLayout">
        <pc:chgData name="Louis Brandenberger" userId="0015bdd6-207f-4584-9914-9f5e021b23ea" providerId="ADAL" clId="{60ED96EC-F856-4F3E-8575-258B69620603}" dt="2026-10-29T15:34:06.330" v="648" actId="26606"/>
        <pc:sldMasterMkLst>
          <pc:docMk/>
          <pc:sldMasterMk cId="1011663896" sldId="2147483657"/>
        </pc:sldMasterMkLst>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75000"/>
                    <a:lumOff val="25000"/>
                  </a:schemeClr>
                </a:solidFill>
                <a:latin typeface="+mn-lt"/>
                <a:ea typeface="+mn-ea"/>
                <a:cs typeface="+mn-cs"/>
              </a:defRPr>
            </a:pPr>
            <a:r>
              <a:rPr lang="fr-FR" sz="1800" b="1">
                <a:solidFill>
                  <a:schemeClr val="tx1">
                    <a:lumMod val="75000"/>
                    <a:lumOff val="25000"/>
                  </a:schemeClr>
                </a:solidFill>
              </a:rPr>
              <a:t>Digitale Kommunikation </a:t>
            </a:r>
            <a:r>
              <a:rPr lang="fr-FR" sz="1800" b="1" err="1">
                <a:solidFill>
                  <a:schemeClr val="tx1">
                    <a:lumMod val="75000"/>
                    <a:lumOff val="25000"/>
                  </a:schemeClr>
                </a:solidFill>
              </a:rPr>
              <a:t>ersetzt</a:t>
            </a:r>
            <a:r>
              <a:rPr lang="fr-FR" sz="1800" b="1" baseline="0">
                <a:solidFill>
                  <a:schemeClr val="tx1">
                    <a:lumMod val="75000"/>
                    <a:lumOff val="25000"/>
                  </a:schemeClr>
                </a:solidFill>
              </a:rPr>
              <a:t> den </a:t>
            </a:r>
            <a:r>
              <a:rPr lang="fr-FR" sz="1800" b="1" baseline="0" err="1">
                <a:solidFill>
                  <a:schemeClr val="tx1">
                    <a:lumMod val="75000"/>
                    <a:lumOff val="25000"/>
                  </a:schemeClr>
                </a:solidFill>
              </a:rPr>
              <a:t>physischen</a:t>
            </a:r>
            <a:r>
              <a:rPr lang="fr-FR" sz="1800" b="1" baseline="0">
                <a:solidFill>
                  <a:schemeClr val="tx1">
                    <a:lumMod val="75000"/>
                    <a:lumOff val="25000"/>
                  </a:schemeClr>
                </a:solidFill>
              </a:rPr>
              <a:t> Brief</a:t>
            </a:r>
            <a:endParaRPr lang="fr-FR" sz="1800" b="1">
              <a:solidFill>
                <a:schemeClr val="tx1">
                  <a:lumMod val="75000"/>
                  <a:lumOff val="25000"/>
                </a:schemeClr>
              </a:solidFill>
            </a:endParaRPr>
          </a:p>
          <a:p>
            <a:pPr>
              <a:defRPr sz="1800">
                <a:solidFill>
                  <a:schemeClr val="tx1">
                    <a:lumMod val="75000"/>
                    <a:lumOff val="25000"/>
                  </a:schemeClr>
                </a:solidFill>
              </a:defRPr>
            </a:pPr>
            <a:r>
              <a:rPr lang="en-US" sz="1100">
                <a:solidFill>
                  <a:schemeClr val="bg1">
                    <a:lumMod val="50000"/>
                  </a:schemeClr>
                </a:solidFill>
              </a:rPr>
              <a:t>Index, 1950=100; 3-Jahresdurchschnitt; Quelle BIP: </a:t>
            </a:r>
            <a:r>
              <a:rPr lang="en-US" sz="1100" err="1">
                <a:solidFill>
                  <a:schemeClr val="bg1">
                    <a:lumMod val="50000"/>
                  </a:schemeClr>
                </a:solidFill>
              </a:rPr>
              <a:t>BfS</a:t>
            </a:r>
            <a:endParaRPr lang="de-CH" sz="1100">
              <a:solidFill>
                <a:schemeClr val="bg1">
                  <a:lumMod val="50000"/>
                </a:schemeClr>
              </a:solidFill>
            </a:endParaRPr>
          </a:p>
        </c:rich>
      </c:tx>
      <c:layout>
        <c:manualLayout>
          <c:xMode val="edge"/>
          <c:yMode val="edge"/>
          <c:x val="0.12098640332875282"/>
          <c:y val="3.9128576605246226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75000"/>
                  <a:lumOff val="25000"/>
                </a:schemeClr>
              </a:solidFill>
              <a:latin typeface="+mn-lt"/>
              <a:ea typeface="+mn-ea"/>
              <a:cs typeface="+mn-cs"/>
            </a:defRPr>
          </a:pPr>
          <a:endParaRPr lang="fr-FR"/>
        </a:p>
      </c:txPr>
    </c:title>
    <c:autoTitleDeleted val="0"/>
    <c:plotArea>
      <c:layout>
        <c:manualLayout>
          <c:layoutTarget val="inner"/>
          <c:xMode val="edge"/>
          <c:yMode val="edge"/>
          <c:x val="7.3519836911593306E-2"/>
          <c:y val="0.20497817573595953"/>
          <c:w val="0.88329816801376015"/>
          <c:h val="0.72520249969599093"/>
        </c:manualLayout>
      </c:layout>
      <c:lineChart>
        <c:grouping val="standard"/>
        <c:varyColors val="0"/>
        <c:ser>
          <c:idx val="0"/>
          <c:order val="0"/>
          <c:tx>
            <c:v>Briefe</c:v>
          </c:tx>
          <c:spPr>
            <a:ln w="38100" cap="rnd">
              <a:solidFill>
                <a:schemeClr val="bg2"/>
              </a:solidFill>
              <a:round/>
            </a:ln>
            <a:effectLst/>
          </c:spPr>
          <c:marker>
            <c:symbol val="none"/>
          </c:marker>
          <c:cat>
            <c:numRef>
              <c:f>'[20230213_Mengen-File_X01.xlsx]Daten'!$A$23:$A$95</c:f>
              <c:numCache>
                <c:formatCode>General</c:formatCode>
                <c:ptCount val="73"/>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numCache>
            </c:numRef>
          </c:cat>
          <c:val>
            <c:numRef>
              <c:f>'[20240301_Grafiken.xlsx]Daten'!$AI$23:$AI$96</c:f>
              <c:numCache>
                <c:formatCode>0</c:formatCode>
                <c:ptCount val="74"/>
                <c:pt idx="0">
                  <c:v>100</c:v>
                </c:pt>
                <c:pt idx="1">
                  <c:v>101.73203018681185</c:v>
                </c:pt>
                <c:pt idx="2">
                  <c:v>104.05789929481631</c:v>
                </c:pt>
                <c:pt idx="3">
                  <c:v>107.06833271475115</c:v>
                </c:pt>
                <c:pt idx="4">
                  <c:v>112.44587405666216</c:v>
                </c:pt>
                <c:pt idx="5">
                  <c:v>118.09559157078648</c:v>
                </c:pt>
                <c:pt idx="6">
                  <c:v>124.20718380139392</c:v>
                </c:pt>
                <c:pt idx="7">
                  <c:v>129.39090271763791</c:v>
                </c:pt>
                <c:pt idx="8">
                  <c:v>135.9684935461257</c:v>
                </c:pt>
                <c:pt idx="9">
                  <c:v>143.72551445420439</c:v>
                </c:pt>
                <c:pt idx="10">
                  <c:v>151.46603983669442</c:v>
                </c:pt>
                <c:pt idx="11">
                  <c:v>159.9612355148667</c:v>
                </c:pt>
                <c:pt idx="12">
                  <c:v>167.79248628809447</c:v>
                </c:pt>
                <c:pt idx="13">
                  <c:v>172.45247226689773</c:v>
                </c:pt>
                <c:pt idx="14">
                  <c:v>176.20108045692618</c:v>
                </c:pt>
                <c:pt idx="15">
                  <c:v>179.05068250237136</c:v>
                </c:pt>
                <c:pt idx="16">
                  <c:v>182.44876077364029</c:v>
                </c:pt>
                <c:pt idx="17">
                  <c:v>179.6610169491527</c:v>
                </c:pt>
                <c:pt idx="18">
                  <c:v>177.17844034805577</c:v>
                </c:pt>
                <c:pt idx="19">
                  <c:v>178.94346158604495</c:v>
                </c:pt>
                <c:pt idx="20">
                  <c:v>188.15621262732498</c:v>
                </c:pt>
                <c:pt idx="21">
                  <c:v>197.88032496185426</c:v>
                </c:pt>
                <c:pt idx="22">
                  <c:v>201.32788980988917</c:v>
                </c:pt>
                <c:pt idx="23">
                  <c:v>202.59804528021789</c:v>
                </c:pt>
                <c:pt idx="24">
                  <c:v>201.89286156130163</c:v>
                </c:pt>
                <c:pt idx="25">
                  <c:v>203.87232463194371</c:v>
                </c:pt>
                <c:pt idx="26">
                  <c:v>210.89117076992878</c:v>
                </c:pt>
                <c:pt idx="27">
                  <c:v>221.58027135139608</c:v>
                </c:pt>
                <c:pt idx="28">
                  <c:v>237.34174605138369</c:v>
                </c:pt>
                <c:pt idx="29">
                  <c:v>250.65775908284891</c:v>
                </c:pt>
                <c:pt idx="30">
                  <c:v>262.96754505340448</c:v>
                </c:pt>
                <c:pt idx="31">
                  <c:v>273.91232628149641</c:v>
                </c:pt>
                <c:pt idx="32">
                  <c:v>288.539733597262</c:v>
                </c:pt>
                <c:pt idx="33">
                  <c:v>301.48459730298185</c:v>
                </c:pt>
                <c:pt idx="34">
                  <c:v>314.98618499731975</c:v>
                </c:pt>
                <c:pt idx="35">
                  <c:v>325.81549754629083</c:v>
                </c:pt>
                <c:pt idx="36">
                  <c:v>331.32912697430851</c:v>
                </c:pt>
                <c:pt idx="37">
                  <c:v>335.56435316920312</c:v>
                </c:pt>
                <c:pt idx="38">
                  <c:v>339.93154356880723</c:v>
                </c:pt>
                <c:pt idx="39">
                  <c:v>354.36512845890587</c:v>
                </c:pt>
                <c:pt idx="40">
                  <c:v>365.58208585921102</c:v>
                </c:pt>
                <c:pt idx="41">
                  <c:v>371.97410202482615</c:v>
                </c:pt>
                <c:pt idx="42">
                  <c:v>373.2937440719208</c:v>
                </c:pt>
                <c:pt idx="43">
                  <c:v>377.50010309703526</c:v>
                </c:pt>
                <c:pt idx="44">
                  <c:v>383.43849230896149</c:v>
                </c:pt>
                <c:pt idx="45">
                  <c:v>390.28413542826542</c:v>
                </c:pt>
                <c:pt idx="46">
                  <c:v>395.35650954678573</c:v>
                </c:pt>
                <c:pt idx="47">
                  <c:v>382.40752195966871</c:v>
                </c:pt>
                <c:pt idx="48">
                  <c:v>368.38632520928735</c:v>
                </c:pt>
                <c:pt idx="49">
                  <c:v>356.38583034351967</c:v>
                </c:pt>
                <c:pt idx="50">
                  <c:v>360.7159058105492</c:v>
                </c:pt>
                <c:pt idx="51">
                  <c:v>364.79854839374849</c:v>
                </c:pt>
                <c:pt idx="52">
                  <c:v>363.85005567239915</c:v>
                </c:pt>
                <c:pt idx="53">
                  <c:v>360.01484597303016</c:v>
                </c:pt>
                <c:pt idx="54">
                  <c:v>354.15893438904732</c:v>
                </c:pt>
                <c:pt idx="55">
                  <c:v>347.76691822343219</c:v>
                </c:pt>
                <c:pt idx="56">
                  <c:v>342.9832158027138</c:v>
                </c:pt>
                <c:pt idx="57">
                  <c:v>337.58093117241975</c:v>
                </c:pt>
                <c:pt idx="58">
                  <c:v>322.69371932863237</c:v>
                </c:pt>
                <c:pt idx="59">
                  <c:v>307.10544764732595</c:v>
                </c:pt>
                <c:pt idx="60">
                  <c:v>292.75434038517079</c:v>
                </c:pt>
                <c:pt idx="61">
                  <c:v>288.21807084828265</c:v>
                </c:pt>
                <c:pt idx="62">
                  <c:v>283.88799538125306</c:v>
                </c:pt>
                <c:pt idx="63">
                  <c:v>278.48571075095902</c:v>
                </c:pt>
                <c:pt idx="64">
                  <c:v>273.57829188832557</c:v>
                </c:pt>
                <c:pt idx="65">
                  <c:v>266.56769351313477</c:v>
                </c:pt>
                <c:pt idx="66">
                  <c:v>258.27456802342391</c:v>
                </c:pt>
                <c:pt idx="67">
                  <c:v>247.18132706503386</c:v>
                </c:pt>
                <c:pt idx="68">
                  <c:v>235.71693678089841</c:v>
                </c:pt>
                <c:pt idx="69">
                  <c:v>223.67932698255618</c:v>
                </c:pt>
                <c:pt idx="70">
                  <c:v>213.61705637345889</c:v>
                </c:pt>
                <c:pt idx="71">
                  <c:v>205.36929357911686</c:v>
                </c:pt>
                <c:pt idx="72">
                  <c:v>197.41020248257678</c:v>
                </c:pt>
                <c:pt idx="73">
                  <c:v>193.4925151552643</c:v>
                </c:pt>
              </c:numCache>
            </c:numRef>
          </c:val>
          <c:smooth val="0"/>
          <c:extLst>
            <c:ext xmlns:c16="http://schemas.microsoft.com/office/drawing/2014/chart" uri="{C3380CC4-5D6E-409C-BE32-E72D297353CC}">
              <c16:uniqueId val="{00000000-545F-4376-99DA-4AFA2B1E97B2}"/>
            </c:ext>
          </c:extLst>
        </c:ser>
        <c:ser>
          <c:idx val="1"/>
          <c:order val="1"/>
          <c:tx>
            <c:v>BIP</c:v>
          </c:tx>
          <c:spPr>
            <a:ln w="38100" cap="rnd">
              <a:solidFill>
                <a:schemeClr val="tx2">
                  <a:lumMod val="50000"/>
                </a:schemeClr>
              </a:solidFill>
              <a:round/>
            </a:ln>
            <a:effectLst/>
          </c:spPr>
          <c:marker>
            <c:symbol val="none"/>
          </c:marker>
          <c:cat>
            <c:numRef>
              <c:f>'[20230213_Mengen-File_X01.xlsx]Daten'!$A$23:$A$95</c:f>
              <c:numCache>
                <c:formatCode>General</c:formatCode>
                <c:ptCount val="73"/>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numCache>
            </c:numRef>
          </c:cat>
          <c:val>
            <c:numRef>
              <c:f>'[20240301_Grafiken.xlsx]Daten'!$AJ$23:$AJ$95</c:f>
              <c:numCache>
                <c:formatCode>General</c:formatCode>
                <c:ptCount val="73"/>
                <c:pt idx="0">
                  <c:v>100</c:v>
                </c:pt>
                <c:pt idx="1">
                  <c:v>105.30885636318531</c:v>
                </c:pt>
                <c:pt idx="2">
                  <c:v>109.31117175225336</c:v>
                </c:pt>
                <c:pt idx="3">
                  <c:v>112.85316574326744</c:v>
                </c:pt>
                <c:pt idx="4">
                  <c:v>118.65542049119325</c:v>
                </c:pt>
                <c:pt idx="5">
                  <c:v>125.92133189999724</c:v>
                </c:pt>
                <c:pt idx="6">
                  <c:v>132.91435816863751</c:v>
                </c:pt>
                <c:pt idx="7">
                  <c:v>136.37365969293532</c:v>
                </c:pt>
                <c:pt idx="8">
                  <c:v>140.00110256622284</c:v>
                </c:pt>
                <c:pt idx="9">
                  <c:v>145.13354833374675</c:v>
                </c:pt>
                <c:pt idx="10">
                  <c:v>155.56106838666992</c:v>
                </c:pt>
                <c:pt idx="11">
                  <c:v>165.95275503734936</c:v>
                </c:pt>
                <c:pt idx="12">
                  <c:v>175.96405634113395</c:v>
                </c:pt>
                <c:pt idx="13">
                  <c:v>184.80939386421892</c:v>
                </c:pt>
                <c:pt idx="14">
                  <c:v>192.83331955125547</c:v>
                </c:pt>
                <c:pt idx="15">
                  <c:v>199.55897351084641</c:v>
                </c:pt>
                <c:pt idx="16">
                  <c:v>205.19584332533967</c:v>
                </c:pt>
                <c:pt idx="17">
                  <c:v>211.45015022464781</c:v>
                </c:pt>
                <c:pt idx="18">
                  <c:v>220.1852311254444</c:v>
                </c:pt>
                <c:pt idx="19">
                  <c:v>231.76768929683831</c:v>
                </c:pt>
                <c:pt idx="20">
                  <c:v>244.25149535543969</c:v>
                </c:pt>
                <c:pt idx="21">
                  <c:v>255.59965820447073</c:v>
                </c:pt>
                <c:pt idx="22">
                  <c:v>264.84467598335107</c:v>
                </c:pt>
                <c:pt idx="23">
                  <c:v>271.66129165632992</c:v>
                </c:pt>
                <c:pt idx="24">
                  <c:v>269.33763334160238</c:v>
                </c:pt>
                <c:pt idx="25">
                  <c:v>263.4995451914329</c:v>
                </c:pt>
                <c:pt idx="26">
                  <c:v>258.60139474627175</c:v>
                </c:pt>
                <c:pt idx="27">
                  <c:v>260.4096033518012</c:v>
                </c:pt>
                <c:pt idx="28">
                  <c:v>265.07621489015668</c:v>
                </c:pt>
                <c:pt idx="29">
                  <c:v>271.6750737341161</c:v>
                </c:pt>
                <c:pt idx="30">
                  <c:v>279.25938167385107</c:v>
                </c:pt>
                <c:pt idx="31">
                  <c:v>283.45823476994298</c:v>
                </c:pt>
                <c:pt idx="32">
                  <c:v>284.31437911084544</c:v>
                </c:pt>
                <c:pt idx="33">
                  <c:v>286.51756710590513</c:v>
                </c:pt>
                <c:pt idx="34">
                  <c:v>293.55567082014994</c:v>
                </c:pt>
                <c:pt idx="35">
                  <c:v>301.87285107257071</c:v>
                </c:pt>
                <c:pt idx="36">
                  <c:v>308.97353833803385</c:v>
                </c:pt>
                <c:pt idx="37">
                  <c:v>315.92043448269379</c:v>
                </c:pt>
                <c:pt idx="38">
                  <c:v>325.66983011989373</c:v>
                </c:pt>
                <c:pt idx="39">
                  <c:v>337.9308343915398</c:v>
                </c:pt>
                <c:pt idx="40">
                  <c:v>345.68872914749312</c:v>
                </c:pt>
                <c:pt idx="41">
                  <c:v>348.71264057713091</c:v>
                </c:pt>
                <c:pt idx="42">
                  <c:v>347.44478972407325</c:v>
                </c:pt>
                <c:pt idx="43">
                  <c:v>348.71727557901073</c:v>
                </c:pt>
                <c:pt idx="44">
                  <c:v>350.60387733907055</c:v>
                </c:pt>
                <c:pt idx="45">
                  <c:v>353.27221909063104</c:v>
                </c:pt>
                <c:pt idx="46">
                  <c:v>357.24145567727857</c:v>
                </c:pt>
                <c:pt idx="47">
                  <c:v>364.26918957370822</c:v>
                </c:pt>
                <c:pt idx="48">
                  <c:v>372.77548099352703</c:v>
                </c:pt>
                <c:pt idx="49">
                  <c:v>383.50661786919017</c:v>
                </c:pt>
                <c:pt idx="50">
                  <c:v>392.34652300257886</c:v>
                </c:pt>
                <c:pt idx="51">
                  <c:v>399.28933074181913</c:v>
                </c:pt>
                <c:pt idx="52">
                  <c:v>401.29023981725823</c:v>
                </c:pt>
                <c:pt idx="53">
                  <c:v>405.27701479727608</c:v>
                </c:pt>
                <c:pt idx="54">
                  <c:v>413.33273209079181</c:v>
                </c:pt>
                <c:pt idx="55">
                  <c:v>426.99431944975368</c:v>
                </c:pt>
                <c:pt idx="56">
                  <c:v>443.00571020954339</c:v>
                </c:pt>
                <c:pt idx="57">
                  <c:v>458.0405087576637</c:v>
                </c:pt>
                <c:pt idx="58">
                  <c:v>463.9297973819659</c:v>
                </c:pt>
                <c:pt idx="59">
                  <c:v>468.35952205935064</c:v>
                </c:pt>
                <c:pt idx="60">
                  <c:v>472.15476948958798</c:v>
                </c:pt>
                <c:pt idx="61">
                  <c:v>481.05341650031141</c:v>
                </c:pt>
                <c:pt idx="62">
                  <c:v>488.3515052518232</c:v>
                </c:pt>
                <c:pt idx="63">
                  <c:v>497.02368522913213</c:v>
                </c:pt>
                <c:pt idx="64">
                  <c:v>506.95853890065126</c:v>
                </c:pt>
                <c:pt idx="65">
                  <c:v>517.33225967825865</c:v>
                </c:pt>
                <c:pt idx="66">
                  <c:v>526.46797401145682</c:v>
                </c:pt>
                <c:pt idx="67">
                  <c:v>537.90113750549381</c:v>
                </c:pt>
                <c:pt idx="68">
                  <c:v>548.09345484562982</c:v>
                </c:pt>
                <c:pt idx="69">
                  <c:v>551.01313157887273</c:v>
                </c:pt>
                <c:pt idx="70">
                  <c:v>555.4689310293619</c:v>
                </c:pt>
                <c:pt idx="71">
                  <c:v>554.36398338146978</c:v>
                </c:pt>
                <c:pt idx="72">
                  <c:v>564.43343226959655</c:v>
                </c:pt>
              </c:numCache>
            </c:numRef>
          </c:val>
          <c:smooth val="0"/>
          <c:extLst>
            <c:ext xmlns:c16="http://schemas.microsoft.com/office/drawing/2014/chart" uri="{C3380CC4-5D6E-409C-BE32-E72D297353CC}">
              <c16:uniqueId val="{00000001-545F-4376-99DA-4AFA2B1E97B2}"/>
            </c:ext>
          </c:extLst>
        </c:ser>
        <c:dLbls>
          <c:showLegendKey val="0"/>
          <c:showVal val="0"/>
          <c:showCatName val="0"/>
          <c:showSerName val="0"/>
          <c:showPercent val="0"/>
          <c:showBubbleSize val="0"/>
        </c:dLbls>
        <c:smooth val="0"/>
        <c:axId val="936285112"/>
        <c:axId val="936283472"/>
      </c:lineChart>
      <c:catAx>
        <c:axId val="936285112"/>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e-DE"/>
          </a:p>
        </c:txPr>
        <c:crossAx val="936283472"/>
        <c:crosses val="autoZero"/>
        <c:auto val="1"/>
        <c:lblAlgn val="ctr"/>
        <c:lblOffset val="100"/>
        <c:tickLblSkip val="10"/>
        <c:tickMarkSkip val="5"/>
        <c:noMultiLvlLbl val="0"/>
      </c:catAx>
      <c:valAx>
        <c:axId val="936283472"/>
        <c:scaling>
          <c:orientation val="minMax"/>
        </c:scaling>
        <c:delete val="0"/>
        <c:axPos val="l"/>
        <c:numFmt formatCode="#,##0" sourceLinked="0"/>
        <c:majorTickMark val="in"/>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600" b="0" i="0" u="none" strike="noStrike" kern="1200" baseline="0">
                <a:solidFill>
                  <a:schemeClr val="bg1">
                    <a:lumMod val="75000"/>
                  </a:schemeClr>
                </a:solidFill>
                <a:latin typeface="+mn-lt"/>
                <a:ea typeface="+mn-ea"/>
                <a:cs typeface="+mn-cs"/>
              </a:defRPr>
            </a:pPr>
            <a:endParaRPr lang="de-DE"/>
          </a:p>
        </c:txPr>
        <c:crossAx val="936285112"/>
        <c:crosses val="autoZero"/>
        <c:crossBetween val="between"/>
        <c:majorUnit val="100"/>
      </c:valAx>
      <c:spPr>
        <a:noFill/>
        <a:ln>
          <a:noFill/>
        </a:ln>
        <a:effectLst/>
      </c:spPr>
    </c:plotArea>
    <c:plotVisOnly val="0"/>
    <c:dispBlanksAs val="gap"/>
    <c:showDLblsOverMax val="0"/>
  </c:chart>
  <c:spPr>
    <a:solidFill>
      <a:schemeClr val="bg1"/>
    </a:solidFill>
    <a:ln w="9525" cap="flat" cmpd="sng" algn="ctr">
      <a:noFill/>
      <a:round/>
    </a:ln>
    <a:effectLst/>
  </c:spPr>
  <c:txPr>
    <a:bodyPr/>
    <a:lstStyle/>
    <a:p>
      <a:pPr>
        <a:defRPr/>
      </a:pPr>
      <a:endParaRPr lang="de-DE"/>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0.09595</cdr:x>
      <cdr:y>0.45513</cdr:y>
    </cdr:from>
    <cdr:to>
      <cdr:x>0.41722</cdr:x>
      <cdr:y>0.56537</cdr:y>
    </cdr:to>
    <cdr:sp macro="" textlink="">
      <cdr:nvSpPr>
        <cdr:cNvPr id="2" name="Textfeld 1"/>
        <cdr:cNvSpPr txBox="1"/>
      </cdr:nvSpPr>
      <cdr:spPr>
        <a:xfrm xmlns:a="http://schemas.openxmlformats.org/drawingml/2006/main">
          <a:off x="718805" y="2357280"/>
          <a:ext cx="2406775" cy="570969"/>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noAutofit/>
        </a:bodyPr>
        <a:lstStyle xmlns:a="http://schemas.openxmlformats.org/drawingml/2006/main"/>
        <a:p xmlns:a="http://schemas.openxmlformats.org/drawingml/2006/main">
          <a:pPr algn="r"/>
          <a:r>
            <a:rPr lang="de-CH" sz="2000" b="1" dirty="0">
              <a:solidFill>
                <a:schemeClr val="tx2">
                  <a:lumMod val="50000"/>
                </a:schemeClr>
              </a:solidFill>
            </a:rPr>
            <a:t>BIP Schweiz</a:t>
          </a:r>
        </a:p>
      </cdr:txBody>
    </cdr:sp>
  </cdr:relSizeAnchor>
  <cdr:relSizeAnchor xmlns:cdr="http://schemas.openxmlformats.org/drawingml/2006/chartDrawing">
    <cdr:from>
      <cdr:x>0.35251</cdr:x>
      <cdr:y>0.72612</cdr:y>
    </cdr:from>
    <cdr:to>
      <cdr:x>0.65839</cdr:x>
      <cdr:y>0.79025</cdr:y>
    </cdr:to>
    <cdr:sp macro="" textlink="">
      <cdr:nvSpPr>
        <cdr:cNvPr id="3" name="Textfeld 1"/>
        <cdr:cNvSpPr txBox="1"/>
      </cdr:nvSpPr>
      <cdr:spPr>
        <a:xfrm xmlns:a="http://schemas.openxmlformats.org/drawingml/2006/main">
          <a:off x="2601461" y="3484649"/>
          <a:ext cx="2257339" cy="307777"/>
        </a:xfrm>
        <a:prstGeom xmlns:a="http://schemas.openxmlformats.org/drawingml/2006/main" prst="rect">
          <a:avLst/>
        </a:prstGeom>
        <a:solidFill xmlns:a="http://schemas.openxmlformats.org/drawingml/2006/main">
          <a:schemeClr val="bg1">
            <a:alpha val="50000"/>
          </a:schemeClr>
        </a:solidFill>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CH" sz="2000" b="1" dirty="0">
              <a:solidFill>
                <a:schemeClr val="bg2"/>
              </a:solidFill>
            </a:rPr>
            <a:t>Briefmengen</a:t>
          </a:r>
        </a:p>
      </cdr:txBody>
    </cdr:sp>
  </cdr:relSizeAnchor>
  <cdr:relSizeAnchor xmlns:cdr="http://schemas.openxmlformats.org/drawingml/2006/chartDrawing">
    <cdr:from>
      <cdr:x>0.54327</cdr:x>
      <cdr:y>0.80255</cdr:y>
    </cdr:from>
    <cdr:to>
      <cdr:x>0.76898</cdr:x>
      <cdr:y>0.91332</cdr:y>
    </cdr:to>
    <cdr:sp macro="" textlink="">
      <cdr:nvSpPr>
        <cdr:cNvPr id="4" name="Textfeld 3">
          <a:extLst xmlns:a="http://schemas.openxmlformats.org/drawingml/2006/main">
            <a:ext uri="{FF2B5EF4-FFF2-40B4-BE49-F238E27FC236}">
              <a16:creationId xmlns:a16="http://schemas.microsoft.com/office/drawing/2014/main" id="{94EFF58F-82BA-205B-4CC8-763F57658DFD}"/>
            </a:ext>
          </a:extLst>
        </cdr:cNvPr>
        <cdr:cNvSpPr txBox="1"/>
      </cdr:nvSpPr>
      <cdr:spPr>
        <a:xfrm xmlns:a="http://schemas.openxmlformats.org/drawingml/2006/main">
          <a:off x="3136061" y="3450566"/>
          <a:ext cx="1302949" cy="4762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de-CH" sz="1100" dirty="0"/>
        </a:p>
      </cdr:txBody>
    </cdr:sp>
  </cdr:relSizeAnchor>
  <cdr:relSizeAnchor xmlns:cdr="http://schemas.openxmlformats.org/drawingml/2006/chartDrawing">
    <cdr:from>
      <cdr:x>0.92585</cdr:x>
      <cdr:y>0.0214</cdr:y>
    </cdr:from>
    <cdr:to>
      <cdr:x>0.92585</cdr:x>
      <cdr:y>0.652</cdr:y>
    </cdr:to>
    <cdr:cxnSp macro="">
      <cdr:nvCxnSpPr>
        <cdr:cNvPr id="6" name="Gerade Verbindung mit Pfeil 5">
          <a:extLst xmlns:a="http://schemas.openxmlformats.org/drawingml/2006/main">
            <a:ext uri="{FF2B5EF4-FFF2-40B4-BE49-F238E27FC236}">
              <a16:creationId xmlns:a16="http://schemas.microsoft.com/office/drawing/2014/main" id="{D3A7CE23-9C2C-49B0-1EA0-CCAFD0F0F3FA}"/>
            </a:ext>
          </a:extLst>
        </cdr:cNvPr>
        <cdr:cNvCxnSpPr/>
      </cdr:nvCxnSpPr>
      <cdr:spPr>
        <a:xfrm xmlns:a="http://schemas.openxmlformats.org/drawingml/2006/main">
          <a:off x="6832581" y="102683"/>
          <a:ext cx="0" cy="3026282"/>
        </a:xfrm>
        <a:prstGeom xmlns:a="http://schemas.openxmlformats.org/drawingml/2006/main" prst="straightConnector1">
          <a:avLst/>
        </a:prstGeom>
        <a:ln xmlns:a="http://schemas.openxmlformats.org/drawingml/2006/main" w="44450">
          <a:solidFill>
            <a:schemeClr val="bg1">
              <a:lumMod val="50000"/>
            </a:schemeClr>
          </a:solidFill>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0.78243</cdr:x>
      <cdr:y>0.23289</cdr:y>
    </cdr:from>
    <cdr:to>
      <cdr:x>0.99312</cdr:x>
      <cdr:y>0.38311</cdr:y>
    </cdr:to>
    <cdr:sp macro="" textlink="">
      <cdr:nvSpPr>
        <cdr:cNvPr id="9" name="Textfeld 8">
          <a:extLst xmlns:a="http://schemas.openxmlformats.org/drawingml/2006/main">
            <a:ext uri="{FF2B5EF4-FFF2-40B4-BE49-F238E27FC236}">
              <a16:creationId xmlns:a16="http://schemas.microsoft.com/office/drawing/2014/main" id="{9764FF2E-C2E3-A45E-6A18-0309E34908B3}"/>
            </a:ext>
          </a:extLst>
        </cdr:cNvPr>
        <cdr:cNvSpPr txBox="1"/>
      </cdr:nvSpPr>
      <cdr:spPr>
        <a:xfrm xmlns:a="http://schemas.openxmlformats.org/drawingml/2006/main">
          <a:off x="5774165" y="1117639"/>
          <a:ext cx="1554883" cy="720906"/>
        </a:xfrm>
        <a:prstGeom xmlns:a="http://schemas.openxmlformats.org/drawingml/2006/main" prst="rect">
          <a:avLst/>
        </a:prstGeom>
        <a:solidFill xmlns:a="http://schemas.openxmlformats.org/drawingml/2006/main">
          <a:schemeClr val="bg1">
            <a:alpha val="90000"/>
          </a:schemeClr>
        </a:solidFill>
      </cdr:spPr>
      <cdr:txBody>
        <a:bodyPr xmlns:a="http://schemas.openxmlformats.org/drawingml/2006/main" vertOverflow="clip" wrap="square" lIns="0" tIns="0" rIns="0" bIns="0" rtlCol="0" anchor="ctr" anchorCtr="0"/>
        <a:lstStyle xmlns:a="http://schemas.openxmlformats.org/drawingml/2006/main"/>
        <a:p xmlns:a="http://schemas.openxmlformats.org/drawingml/2006/main">
          <a:pPr algn="ctr"/>
          <a:r>
            <a:rPr lang="de-CH" sz="1500" b="1" dirty="0">
              <a:solidFill>
                <a:schemeClr val="tx1">
                  <a:lumMod val="50000"/>
                  <a:lumOff val="50000"/>
                </a:schemeClr>
              </a:solidFill>
            </a:rPr>
            <a:t>Digitale </a:t>
          </a:r>
        </a:p>
        <a:p xmlns:a="http://schemas.openxmlformats.org/drawingml/2006/main">
          <a:pPr algn="ctr"/>
          <a:r>
            <a:rPr lang="de-CH" sz="1500" b="1" dirty="0">
              <a:solidFill>
                <a:schemeClr val="tx1">
                  <a:lumMod val="50000"/>
                  <a:lumOff val="50000"/>
                </a:schemeClr>
              </a:solidFill>
            </a:rPr>
            <a:t>Kommunikation</a:t>
          </a:r>
        </a:p>
      </cdr:txBody>
    </cdr:sp>
  </cdr:relSizeAnchor>
  <cdr:relSizeAnchor xmlns:cdr="http://schemas.openxmlformats.org/drawingml/2006/chartDrawing">
    <cdr:from>
      <cdr:x>0.08843</cdr:x>
      <cdr:y>0.83561</cdr:y>
    </cdr:from>
    <cdr:to>
      <cdr:x>0.68705</cdr:x>
      <cdr:y>0.9169</cdr:y>
    </cdr:to>
    <cdr:sp macro="" textlink="">
      <cdr:nvSpPr>
        <cdr:cNvPr id="12" name="Textfeld 11">
          <a:extLst xmlns:a="http://schemas.openxmlformats.org/drawingml/2006/main">
            <a:ext uri="{FF2B5EF4-FFF2-40B4-BE49-F238E27FC236}">
              <a16:creationId xmlns:a16="http://schemas.microsoft.com/office/drawing/2014/main" id="{10404185-A89B-EC69-809E-FFDF5C280F20}"/>
            </a:ext>
          </a:extLst>
        </cdr:cNvPr>
        <cdr:cNvSpPr txBox="1"/>
      </cdr:nvSpPr>
      <cdr:spPr>
        <a:xfrm xmlns:a="http://schemas.openxmlformats.org/drawingml/2006/main">
          <a:off x="662494" y="4327897"/>
          <a:ext cx="4484550" cy="42102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de-CH" sz="800" dirty="0">
              <a:solidFill>
                <a:schemeClr val="bg1">
                  <a:lumMod val="75000"/>
                </a:schemeClr>
              </a:solidFill>
            </a:rPr>
            <a:t>Hinweis: Änderungen in der Definition der Briefmengen machen Vergleiche zwischen einzelnen Jahren nicht immer identisch möglich.</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476672" y="229395"/>
            <a:ext cx="4320480" cy="310159"/>
          </a:xfrm>
          <a:prstGeom prst="rect">
            <a:avLst/>
          </a:prstGeom>
        </p:spPr>
        <p:txBody>
          <a:bodyPr vert="horz" lIns="0" tIns="0" rIns="0" bIns="0" rtlCol="0"/>
          <a:lstStyle>
            <a:lvl1pPr algn="l">
              <a:defRPr sz="1200"/>
            </a:lvl1pPr>
          </a:lstStyle>
          <a:p>
            <a:r>
              <a:rPr lang="de-CH" sz="900"/>
              <a:t>Kopfzeilentext</a:t>
            </a:r>
          </a:p>
        </p:txBody>
      </p:sp>
      <p:sp>
        <p:nvSpPr>
          <p:cNvPr id="3" name="Datumsplatzhalter 2"/>
          <p:cNvSpPr>
            <a:spLocks noGrp="1"/>
          </p:cNvSpPr>
          <p:nvPr>
            <p:ph type="dt" sz="quarter" idx="1"/>
          </p:nvPr>
        </p:nvSpPr>
        <p:spPr>
          <a:xfrm>
            <a:off x="5137720" y="229395"/>
            <a:ext cx="1243608" cy="310159"/>
          </a:xfrm>
          <a:prstGeom prst="rect">
            <a:avLst/>
          </a:prstGeom>
        </p:spPr>
        <p:txBody>
          <a:bodyPr vert="horz" lIns="0" tIns="0" rIns="0" bIns="0" rtlCol="0"/>
          <a:lstStyle>
            <a:lvl1pPr algn="r">
              <a:defRPr sz="1200"/>
            </a:lvl1pPr>
          </a:lstStyle>
          <a:p>
            <a:fld id="{EEC665CA-D682-48EC-95D2-126FD6449D65}" type="datetime1">
              <a:rPr lang="de-CH" sz="900" smtClean="0"/>
              <a:t>03.11.2026</a:t>
            </a:fld>
            <a:endParaRPr lang="de-CH" sz="900"/>
          </a:p>
        </p:txBody>
      </p:sp>
      <p:sp>
        <p:nvSpPr>
          <p:cNvPr id="4" name="Fußzeilenplatzhalter 3"/>
          <p:cNvSpPr>
            <a:spLocks noGrp="1"/>
          </p:cNvSpPr>
          <p:nvPr>
            <p:ph type="ftr" sz="quarter" idx="2"/>
          </p:nvPr>
        </p:nvSpPr>
        <p:spPr>
          <a:xfrm>
            <a:off x="476672" y="8489144"/>
            <a:ext cx="4320480" cy="331331"/>
          </a:xfrm>
          <a:prstGeom prst="rect">
            <a:avLst/>
          </a:prstGeom>
        </p:spPr>
        <p:txBody>
          <a:bodyPr vert="horz" lIns="0" tIns="0" rIns="0" bIns="0" rtlCol="0" anchor="b"/>
          <a:lstStyle>
            <a:lvl1pPr algn="l">
              <a:defRPr sz="1200"/>
            </a:lvl1pPr>
          </a:lstStyle>
          <a:p>
            <a:r>
              <a:rPr lang="de-CH" sz="900"/>
              <a:t>Fusszeilentext</a:t>
            </a:r>
          </a:p>
        </p:txBody>
      </p:sp>
      <p:sp>
        <p:nvSpPr>
          <p:cNvPr id="5" name="Foliennummernplatzhalter 4"/>
          <p:cNvSpPr>
            <a:spLocks noGrp="1"/>
          </p:cNvSpPr>
          <p:nvPr>
            <p:ph type="sldNum" sz="quarter" idx="3"/>
          </p:nvPr>
        </p:nvSpPr>
        <p:spPr>
          <a:xfrm>
            <a:off x="5137720" y="8489146"/>
            <a:ext cx="1243608" cy="331329"/>
          </a:xfrm>
          <a:prstGeom prst="rect">
            <a:avLst/>
          </a:prstGeom>
        </p:spPr>
        <p:txBody>
          <a:bodyPr vert="horz" lIns="0" tIns="0" rIns="0" bIns="0" rtlCol="0" anchor="b"/>
          <a:lstStyle>
            <a:lvl1pPr algn="r">
              <a:defRPr sz="1200"/>
            </a:lvl1pPr>
          </a:lstStyle>
          <a:p>
            <a:fld id="{2CEDAA2C-602C-494B-9BFF-F0D7FF14E319}" type="slidenum">
              <a:rPr lang="de-CH" sz="900" smtClean="0"/>
              <a:t>‹#›</a:t>
            </a:fld>
            <a:endParaRPr lang="de-CH" sz="900"/>
          </a:p>
        </p:txBody>
      </p:sp>
    </p:spTree>
    <p:extLst>
      <p:ext uri="{BB962C8B-B14F-4D97-AF65-F5344CB8AC3E}">
        <p14:creationId xmlns:p14="http://schemas.microsoft.com/office/powerpoint/2010/main" val="1625002673"/>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Folienbildplatzhalter 11"/>
          <p:cNvSpPr>
            <a:spLocks noGrp="1" noRot="1" noChangeAspect="1"/>
          </p:cNvSpPr>
          <p:nvPr>
            <p:ph type="sldImg" idx="2"/>
          </p:nvPr>
        </p:nvSpPr>
        <p:spPr>
          <a:xfrm>
            <a:off x="764704" y="899592"/>
            <a:ext cx="5560412" cy="3127732"/>
          </a:xfrm>
          <a:prstGeom prst="rect">
            <a:avLst/>
          </a:prstGeom>
          <a:noFill/>
          <a:ln w="3175">
            <a:solidFill>
              <a:prstClr val="black"/>
            </a:solidFill>
          </a:ln>
        </p:spPr>
        <p:txBody>
          <a:bodyPr vert="horz" lIns="91440" tIns="45720" rIns="91440" bIns="45720" rtlCol="0" anchor="ctr"/>
          <a:lstStyle/>
          <a:p>
            <a:endParaRPr lang="de-CH"/>
          </a:p>
        </p:txBody>
      </p:sp>
      <p:sp>
        <p:nvSpPr>
          <p:cNvPr id="14" name="Fußzeilenplatzhalter 13"/>
          <p:cNvSpPr>
            <a:spLocks noGrp="1"/>
          </p:cNvSpPr>
          <p:nvPr>
            <p:ph type="ftr" sz="quarter" idx="4"/>
          </p:nvPr>
        </p:nvSpPr>
        <p:spPr>
          <a:xfrm>
            <a:off x="775244" y="8712000"/>
            <a:ext cx="2230428" cy="179512"/>
          </a:xfrm>
          <a:prstGeom prst="rect">
            <a:avLst/>
          </a:prstGeom>
        </p:spPr>
        <p:txBody>
          <a:bodyPr vert="horz" lIns="0" tIns="0" rIns="0" bIns="0" rtlCol="0" anchor="t"/>
          <a:lstStyle>
            <a:lvl1pPr algn="l">
              <a:defRPr sz="900"/>
            </a:lvl1pPr>
          </a:lstStyle>
          <a:p>
            <a:r>
              <a:rPr lang="de-CH"/>
              <a:t>Fusszeilentext</a:t>
            </a:r>
          </a:p>
        </p:txBody>
      </p:sp>
      <p:sp>
        <p:nvSpPr>
          <p:cNvPr id="15" name="Foliennummernplatzhalter 14"/>
          <p:cNvSpPr>
            <a:spLocks noGrp="1"/>
          </p:cNvSpPr>
          <p:nvPr>
            <p:ph type="sldNum" sz="quarter" idx="5"/>
          </p:nvPr>
        </p:nvSpPr>
        <p:spPr>
          <a:xfrm>
            <a:off x="5462663" y="8712000"/>
            <a:ext cx="871173" cy="179512"/>
          </a:xfrm>
          <a:prstGeom prst="rect">
            <a:avLst/>
          </a:prstGeom>
        </p:spPr>
        <p:txBody>
          <a:bodyPr vert="horz" lIns="0" tIns="0" rIns="0" bIns="0" rtlCol="0" anchor="t"/>
          <a:lstStyle>
            <a:lvl1pPr algn="r">
              <a:defRPr sz="900"/>
            </a:lvl1pPr>
          </a:lstStyle>
          <a:p>
            <a:fld id="{83C81C81-E364-4366-A610-2DB15FF98538}" type="slidenum">
              <a:rPr lang="de-CH" smtClean="0"/>
              <a:pPr/>
              <a:t>‹#›</a:t>
            </a:fld>
            <a:endParaRPr lang="de-CH"/>
          </a:p>
        </p:txBody>
      </p:sp>
      <p:sp>
        <p:nvSpPr>
          <p:cNvPr id="16" name="Notizenplatzhalter 15"/>
          <p:cNvSpPr>
            <a:spLocks noGrp="1"/>
          </p:cNvSpPr>
          <p:nvPr>
            <p:ph type="body" sz="quarter" idx="3"/>
          </p:nvPr>
        </p:nvSpPr>
        <p:spPr>
          <a:xfrm>
            <a:off x="773424" y="4283968"/>
            <a:ext cx="5560412" cy="4248472"/>
          </a:xfrm>
          <a:prstGeom prst="rect">
            <a:avLst/>
          </a:prstGeom>
        </p:spPr>
        <p:txBody>
          <a:bodyPr vert="horz" lIns="0" tIns="0" rIns="0" bIns="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17" name="Datumsplatzhalter 16"/>
          <p:cNvSpPr>
            <a:spLocks noGrp="1"/>
          </p:cNvSpPr>
          <p:nvPr>
            <p:ph type="dt" idx="1"/>
          </p:nvPr>
        </p:nvSpPr>
        <p:spPr>
          <a:xfrm>
            <a:off x="4229809" y="425838"/>
            <a:ext cx="2095308" cy="185722"/>
          </a:xfrm>
          <a:prstGeom prst="rect">
            <a:avLst/>
          </a:prstGeom>
        </p:spPr>
        <p:txBody>
          <a:bodyPr vert="horz" lIns="0" tIns="0" rIns="0" bIns="0" rtlCol="0"/>
          <a:lstStyle>
            <a:lvl1pPr algn="r">
              <a:defRPr sz="900"/>
            </a:lvl1pPr>
          </a:lstStyle>
          <a:p>
            <a:fld id="{A17AAF7D-4283-4014-80F4-26E915FEACF8}" type="datetime1">
              <a:rPr lang="de-CH" smtClean="0"/>
              <a:t>03.11.2026</a:t>
            </a:fld>
            <a:endParaRPr lang="de-CH"/>
          </a:p>
        </p:txBody>
      </p:sp>
      <p:sp>
        <p:nvSpPr>
          <p:cNvPr id="18" name="Kopfzeilenplatzhalter 17"/>
          <p:cNvSpPr>
            <a:spLocks noGrp="1"/>
          </p:cNvSpPr>
          <p:nvPr>
            <p:ph type="hdr" sz="quarter"/>
          </p:nvPr>
        </p:nvSpPr>
        <p:spPr>
          <a:xfrm>
            <a:off x="764704" y="432000"/>
            <a:ext cx="3249080" cy="179560"/>
          </a:xfrm>
          <a:prstGeom prst="rect">
            <a:avLst/>
          </a:prstGeom>
        </p:spPr>
        <p:txBody>
          <a:bodyPr vert="horz" lIns="0" tIns="0" rIns="0" bIns="0" rtlCol="0"/>
          <a:lstStyle>
            <a:lvl1pPr algn="l">
              <a:defRPr sz="900"/>
            </a:lvl1pPr>
          </a:lstStyle>
          <a:p>
            <a:r>
              <a:rPr lang="de-CH"/>
              <a:t>Kopfzeilentext</a:t>
            </a:r>
          </a:p>
        </p:txBody>
      </p:sp>
    </p:spTree>
    <p:extLst>
      <p:ext uri="{BB962C8B-B14F-4D97-AF65-F5344CB8AC3E}">
        <p14:creationId xmlns:p14="http://schemas.microsoft.com/office/powerpoint/2010/main" val="31170970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Aft>
        <a:spcPts val="600"/>
      </a:spcAft>
      <a:defRPr sz="1100" kern="1200">
        <a:solidFill>
          <a:schemeClr val="tx1"/>
        </a:solidFill>
        <a:latin typeface="+mn-lt"/>
        <a:ea typeface="+mn-ea"/>
        <a:cs typeface="+mn-cs"/>
      </a:defRPr>
    </a:lvl1pPr>
    <a:lvl2pPr marL="177800" indent="-177800"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2pPr>
    <a:lvl3pPr marL="357188" indent="-179388"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3pPr>
    <a:lvl4pPr marL="534988" indent="-177800"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4pPr>
    <a:lvl5pPr marL="720725" indent="-185738"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AA8FE-DA06-A2F1-77E6-B47474CA450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C7A21CE-89E2-F02D-317D-CD043788D856}"/>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9D0F4BC3-AD8B-67A4-5181-4694791D6F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de-CH"/>
          </a:p>
          <a:p>
            <a:endParaRPr lang="de-CH"/>
          </a:p>
        </p:txBody>
      </p:sp>
      <p:sp>
        <p:nvSpPr>
          <p:cNvPr id="4" name="Foliennummernplatzhalter 3">
            <a:extLst>
              <a:ext uri="{FF2B5EF4-FFF2-40B4-BE49-F238E27FC236}">
                <a16:creationId xmlns:a16="http://schemas.microsoft.com/office/drawing/2014/main" id="{5A87AEAF-F892-CD9F-E3E5-D77ED8ADFC1C}"/>
              </a:ext>
            </a:extLst>
          </p:cNvPr>
          <p:cNvSpPr>
            <a:spLocks noGrp="1"/>
          </p:cNvSpPr>
          <p:nvPr>
            <p:ph type="sldNum" sz="quarter" idx="5"/>
          </p:nvPr>
        </p:nvSpPr>
        <p:spPr/>
        <p:txBody>
          <a:bodyPr/>
          <a:lstStyle/>
          <a:p>
            <a:fld id="{83C81C81-E364-4366-A610-2DB15FF98538}" type="slidenum">
              <a:rPr lang="de-CH" smtClean="0"/>
              <a:pPr/>
              <a:t>3</a:t>
            </a:fld>
            <a:endParaRPr lang="de-CH"/>
          </a:p>
        </p:txBody>
      </p:sp>
    </p:spTree>
    <p:extLst>
      <p:ext uri="{BB962C8B-B14F-4D97-AF65-F5344CB8AC3E}">
        <p14:creationId xmlns:p14="http://schemas.microsoft.com/office/powerpoint/2010/main" val="2779060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1F1B6-5F64-4660-5556-2355D102CEC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AF03A67-E6E5-1C66-89AB-6E8CC086594D}"/>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D9F3F807-4B48-F711-4377-281FD9A08860}"/>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5221A482-5BAD-B98A-1D2C-2DEE9F3045B8}"/>
              </a:ext>
            </a:extLst>
          </p:cNvPr>
          <p:cNvSpPr>
            <a:spLocks noGrp="1"/>
          </p:cNvSpPr>
          <p:nvPr>
            <p:ph type="sldNum" sz="quarter" idx="5"/>
          </p:nvPr>
        </p:nvSpPr>
        <p:spPr/>
        <p:txBody>
          <a:bodyPr/>
          <a:lstStyle/>
          <a:p>
            <a:fld id="{83C81C81-E364-4366-A610-2DB15FF98538}" type="slidenum">
              <a:rPr lang="de-CH" smtClean="0"/>
              <a:pPr/>
              <a:t>4</a:t>
            </a:fld>
            <a:endParaRPr lang="de-CH"/>
          </a:p>
        </p:txBody>
      </p:sp>
    </p:spTree>
    <p:extLst>
      <p:ext uri="{BB962C8B-B14F-4D97-AF65-F5344CB8AC3E}">
        <p14:creationId xmlns:p14="http://schemas.microsoft.com/office/powerpoint/2010/main" val="2998313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65F51-C1CA-F3FF-BE07-26A4D7A852E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FC6E101-AA64-F9A8-E8E4-998A0E205C28}"/>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3F92B804-492A-1020-40B5-72EF95ED3B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de-CH"/>
          </a:p>
          <a:p>
            <a:endParaRPr lang="de-CH"/>
          </a:p>
        </p:txBody>
      </p:sp>
      <p:sp>
        <p:nvSpPr>
          <p:cNvPr id="4" name="Foliennummernplatzhalter 3">
            <a:extLst>
              <a:ext uri="{FF2B5EF4-FFF2-40B4-BE49-F238E27FC236}">
                <a16:creationId xmlns:a16="http://schemas.microsoft.com/office/drawing/2014/main" id="{3C3432B9-684D-22E2-1C73-343723686C1E}"/>
              </a:ext>
            </a:extLst>
          </p:cNvPr>
          <p:cNvSpPr>
            <a:spLocks noGrp="1"/>
          </p:cNvSpPr>
          <p:nvPr>
            <p:ph type="sldNum" sz="quarter" idx="5"/>
          </p:nvPr>
        </p:nvSpPr>
        <p:spPr/>
        <p:txBody>
          <a:bodyPr/>
          <a:lstStyle/>
          <a:p>
            <a:fld id="{83C81C81-E364-4366-A610-2DB15FF98538}" type="slidenum">
              <a:rPr lang="de-CH" smtClean="0"/>
              <a:pPr/>
              <a:t>8</a:t>
            </a:fld>
            <a:endParaRPr lang="de-CH"/>
          </a:p>
        </p:txBody>
      </p:sp>
    </p:spTree>
    <p:extLst>
      <p:ext uri="{BB962C8B-B14F-4D97-AF65-F5344CB8AC3E}">
        <p14:creationId xmlns:p14="http://schemas.microsoft.com/office/powerpoint/2010/main" val="3631139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A01CA-1442-C4BE-0096-0CEA1535C12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C2A8619-8435-9E04-4BB5-027387475EC5}"/>
              </a:ext>
            </a:extLst>
          </p:cNvPr>
          <p:cNvSpPr>
            <a:spLocks noGrp="1" noRot="1" noChangeAspect="1"/>
          </p:cNvSpPr>
          <p:nvPr>
            <p:ph type="sldImg"/>
          </p:nvPr>
        </p:nvSpPr>
        <p:spPr>
          <a:xfrm>
            <a:off x="765175" y="900113"/>
            <a:ext cx="5559425" cy="3127375"/>
          </a:xfrm>
        </p:spPr>
        <p:txBody>
          <a:bodyPr/>
          <a:lstStyle/>
          <a:p>
            <a:endParaRPr lang="de-DE"/>
          </a:p>
        </p:txBody>
      </p:sp>
      <p:sp>
        <p:nvSpPr>
          <p:cNvPr id="3" name="Notizenplatzhalter 2">
            <a:extLst>
              <a:ext uri="{FF2B5EF4-FFF2-40B4-BE49-F238E27FC236}">
                <a16:creationId xmlns:a16="http://schemas.microsoft.com/office/drawing/2014/main" id="{0D483E47-AAAE-0C8F-4467-4D87A6BE32A8}"/>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79C2DA7A-C96D-3A64-DABD-AB8126D6F476}"/>
              </a:ext>
            </a:extLst>
          </p:cNvPr>
          <p:cNvSpPr>
            <a:spLocks noGrp="1"/>
          </p:cNvSpPr>
          <p:nvPr>
            <p:ph type="sldNum" sz="quarter" idx="5"/>
          </p:nvPr>
        </p:nvSpPr>
        <p:spPr/>
        <p:txBody>
          <a:bodyPr/>
          <a:lstStyle/>
          <a:p>
            <a:fld id="{83C81C81-E364-4366-A610-2DB15FF98538}" type="slidenum">
              <a:rPr lang="de-CH" smtClean="0"/>
              <a:pPr/>
              <a:t>9</a:t>
            </a:fld>
            <a:endParaRPr lang="de-CH"/>
          </a:p>
        </p:txBody>
      </p:sp>
    </p:spTree>
    <p:extLst>
      <p:ext uri="{BB962C8B-B14F-4D97-AF65-F5344CB8AC3E}">
        <p14:creationId xmlns:p14="http://schemas.microsoft.com/office/powerpoint/2010/main" val="3622040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900113"/>
            <a:ext cx="5559425" cy="3127375"/>
          </a:xfrm>
        </p:spPr>
      </p:sp>
      <p:sp>
        <p:nvSpPr>
          <p:cNvPr id="3" name="Notes Placeholder 2"/>
          <p:cNvSpPr>
            <a:spLocks noGrp="1"/>
          </p:cNvSpPr>
          <p:nvPr>
            <p:ph type="body" idx="1"/>
          </p:nvPr>
        </p:nvSpPr>
        <p:spPr/>
        <p:txBody>
          <a:bodyPr/>
          <a:lstStyle/>
          <a:p>
            <a:r>
              <a:rPr lang="en-US"/>
              <a:t>Sprechtext:
Im Rahmen der Fusion und des Zusammenlegens der Teams von t2i und Dialog unter einem neuen Produktmanagement haben wir die GEVER-Strategie nochmals grundlegend geprüft. Unser Ziel ist klar: Wir wollen das best-integrierte GEVER im Markt anbieten.
[Sources]
- User-provided narrative in this conversation (27 October 2026).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900113"/>
            <a:ext cx="5559425" cy="3127375"/>
          </a:xfrm>
        </p:spPr>
      </p:sp>
      <p:sp>
        <p:nvSpPr>
          <p:cNvPr id="3" name="Notes Placeholder 2"/>
          <p:cNvSpPr>
            <a:spLocks noGrp="1"/>
          </p:cNvSpPr>
          <p:nvPr>
            <p:ph type="body" idx="1"/>
          </p:nvPr>
        </p:nvSpPr>
        <p:spPr/>
        <p:txBody>
          <a:bodyPr/>
          <a:lstStyle/>
          <a:p>
            <a:r>
              <a:rPr lang="en-US"/>
              <a:t>Sprechtext:
Die bisher neu entwickelte GEVER-Lösung basierte auf der t2i-Entwicklungsplattform und verband Meeting und Youdoc über Schnittstellen mit Civetica. Diese Lösung berücksichtigt damit beide Entwicklungsplattformen und ist technisch sehr komplex. Mit der Fusion und dem gemeinsamen Produktmanagement haben wir die Chance, diese Komplexität gezielt zu reduzieren.
[Sources]
- User-provided narrative in this conversation (27 October 2026).
[/Sources]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37DB2-8742-92F4-4D18-2D97CA83CAF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1BD25D5-D769-3F3B-0698-D9057A12E51E}"/>
              </a:ext>
            </a:extLst>
          </p:cNvPr>
          <p:cNvSpPr>
            <a:spLocks noGrp="1" noRot="1" noChangeAspect="1"/>
          </p:cNvSpPr>
          <p:nvPr>
            <p:ph type="sldImg"/>
          </p:nvPr>
        </p:nvSpPr>
        <p:spPr>
          <a:xfrm>
            <a:off x="765175" y="900113"/>
            <a:ext cx="5559425" cy="3127375"/>
          </a:xfrm>
        </p:spPr>
        <p:txBody>
          <a:bodyPr/>
          <a:lstStyle/>
          <a:p>
            <a:endParaRPr lang="de-DE"/>
          </a:p>
        </p:txBody>
      </p:sp>
      <p:sp>
        <p:nvSpPr>
          <p:cNvPr id="3" name="Notizenplatzhalter 2">
            <a:extLst>
              <a:ext uri="{FF2B5EF4-FFF2-40B4-BE49-F238E27FC236}">
                <a16:creationId xmlns:a16="http://schemas.microsoft.com/office/drawing/2014/main" id="{3A118FBB-332A-D3AF-CE95-013FF411A434}"/>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7E6BA700-3406-F204-707E-81737C7AEBA6}"/>
              </a:ext>
            </a:extLst>
          </p:cNvPr>
          <p:cNvSpPr>
            <a:spLocks noGrp="1"/>
          </p:cNvSpPr>
          <p:nvPr>
            <p:ph type="sldNum" sz="quarter" idx="5"/>
          </p:nvPr>
        </p:nvSpPr>
        <p:spPr/>
        <p:txBody>
          <a:bodyPr/>
          <a:lstStyle/>
          <a:p>
            <a:fld id="{83C81C81-E364-4366-A610-2DB15FF98538}" type="slidenum">
              <a:rPr lang="de-CH" smtClean="0"/>
              <a:pPr/>
              <a:t>17</a:t>
            </a:fld>
            <a:endParaRPr lang="de-CH"/>
          </a:p>
        </p:txBody>
      </p:sp>
    </p:spTree>
    <p:extLst>
      <p:ext uri="{BB962C8B-B14F-4D97-AF65-F5344CB8AC3E}">
        <p14:creationId xmlns:p14="http://schemas.microsoft.com/office/powerpoint/2010/main" val="3525646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es"/>
          <p:cNvSpPr>
            <a:spLocks noGrp="1"/>
          </p:cNvSpPr>
          <p:nvPr>
            <p:ph type="body" idx="13"/>
          </p:nvPr>
        </p:nvSpPr>
        <p:spPr/>
        <p:txBody>
          <a:bodyPr/>
          <a:lstStyle/>
          <a:p>
            <a:r>
              <a:t>[Sources]</a:t>
            </a:r>
          </a:p>
          <a:p>
            <a:r>
              <a:t>Civetica_Payroll_GL_VR_final, slides 2–4 (file_cc86ba91): Ason provides payroll logic, regulatory maintenance, Swissdec and APIs.</a:t>
            </a:r>
          </a:p>
          <a:p>
            <a:r>
              <a:t>Email “WG: Inputs und Rechnung Phase 1” (email_1701240a), Christian Fässler, 22 September 2026: certified payroll engine, current regulations, automatic ELM reporting and API integration.</a:t>
            </a:r>
          </a:p>
          <a:p>
            <a:r>
              <a:t>SaaS backend wording retained from the original current slide.</a:t>
            </a:r>
          </a:p>
          <a:p>
            <a:r>
              <a:t>Left slogan is a concise adaptation of the user’s recalled wording, not a verified verbatim quotation. Located source slogan: “Ason kümmert sich um das Gesetz. Wir kümmern uns um die Gemeinden.”</a:t>
            </a:r>
          </a:p>
          <a:p>
            <a:r>
              <a:t>[/Sources]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53205-037E-0C1E-F3E3-95F9B3A9B920}"/>
            </a:ext>
          </a:extLst>
        </p:cNvPr>
        <p:cNvGrpSpPr/>
        <p:nvPr/>
      </p:nvGrpSpPr>
      <p:grpSpPr>
        <a:xfrm>
          <a:off x="0" y="0"/>
          <a:ext cx="0" cy="0"/>
          <a:chOff x="0" y="0"/>
          <a:chExt cx="0" cy="0"/>
        </a:xfrm>
      </p:grpSpPr>
      <p:sp>
        <p:nvSpPr>
          <p:cNvPr id="100" name="Notes">
            <a:extLst>
              <a:ext uri="{FF2B5EF4-FFF2-40B4-BE49-F238E27FC236}">
                <a16:creationId xmlns:a16="http://schemas.microsoft.com/office/drawing/2014/main" id="{6B28A113-DF64-5970-59A0-2E6899420B9F}"/>
              </a:ext>
            </a:extLst>
          </p:cNvPr>
          <p:cNvSpPr>
            <a:spLocks noGrp="1"/>
          </p:cNvSpPr>
          <p:nvPr>
            <p:ph type="body" idx="13"/>
          </p:nvPr>
        </p:nvSpPr>
        <p:spPr/>
        <p:txBody>
          <a:bodyPr/>
          <a:lstStyle/>
          <a:p>
            <a:r>
              <a:t>[Sources]</a:t>
            </a:r>
          </a:p>
          <a:p>
            <a:r>
              <a:t>Civetica_Payroll_GL_VR_final, slides 2–4 (file_cc86ba91): Ason provides payroll logic, regulatory maintenance, Swissdec and APIs.</a:t>
            </a:r>
          </a:p>
          <a:p>
            <a:r>
              <a:t>Email “WG: Inputs und Rechnung Phase 1” (email_1701240a), Christian Fässler, 22 September 2026: certified payroll engine, current regulations, automatic ELM reporting and API integration.</a:t>
            </a:r>
          </a:p>
          <a:p>
            <a:r>
              <a:t>SaaS backend wording retained from the original current slide.</a:t>
            </a:r>
          </a:p>
          <a:p>
            <a:r>
              <a:t>Left slogan is a concise adaptation of the user’s recalled wording, not a verified verbatim quotation. Located source slogan: “Ason kümmert sich um das Gesetz. Wir kümmern uns um die Gemeinden.”</a:t>
            </a:r>
          </a:p>
          <a:p>
            <a:r>
              <a:t>[/Sources]</a:t>
            </a:r>
          </a:p>
        </p:txBody>
      </p:sp>
    </p:spTree>
    <p:extLst>
      <p:ext uri="{BB962C8B-B14F-4D97-AF65-F5344CB8AC3E}">
        <p14:creationId xmlns:p14="http://schemas.microsoft.com/office/powerpoint/2010/main" val="4285882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900113"/>
            <a:ext cx="5559425" cy="3127375"/>
          </a:xfrm>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3C81C81-E364-4366-A610-2DB15FF98538}" type="slidenum">
              <a:rPr lang="de-CH" smtClean="0"/>
              <a:pPr/>
              <a:t>20</a:t>
            </a:fld>
            <a:endParaRPr lang="de-CH"/>
          </a:p>
        </p:txBody>
      </p:sp>
    </p:spTree>
    <p:extLst>
      <p:ext uri="{BB962C8B-B14F-4D97-AF65-F5344CB8AC3E}">
        <p14:creationId xmlns:p14="http://schemas.microsoft.com/office/powerpoint/2010/main" val="1748834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900113"/>
            <a:ext cx="5559425" cy="3127375"/>
          </a:xfrm>
        </p:spPr>
        <p:txBody>
          <a:bodyPr/>
          <a:lstStyle/>
          <a:p>
            <a:endParaRPr lang="de-CH"/>
          </a:p>
        </p:txBody>
      </p:sp>
      <p:sp>
        <p:nvSpPr>
          <p:cNvPr id="3" name="Notizenplatzhalter 2"/>
          <p:cNvSpPr>
            <a:spLocks noGrp="1"/>
          </p:cNvSpPr>
          <p:nvPr>
            <p:ph type="body" idx="1"/>
          </p:nvPr>
        </p:nvSpPr>
        <p:spPr/>
        <p:txBody>
          <a:bodyPr>
            <a:normAutofit/>
          </a:bodyPr>
          <a:lstStyle/>
          <a:p>
            <a:pPr marL="285750" indent="-285750" algn="l" rtl="0" fontAlgn="base">
              <a:buFontTx/>
              <a:buChar char="-"/>
            </a:pPr>
            <a:r>
              <a:rPr lang="de-CH" sz="1800" err="1">
                <a:solidFill>
                  <a:srgbClr val="000000"/>
                </a:solidFill>
                <a:highlight>
                  <a:srgbClr val="FFFFFF"/>
                </a:highlight>
                <a:latin typeface="Frutiger 45 Light"/>
              </a:rPr>
              <a:t>ationen</a:t>
            </a:r>
            <a:r>
              <a:rPr lang="de-CH" sz="1800" b="0" i="0">
                <a:solidFill>
                  <a:srgbClr val="000000"/>
                </a:solidFill>
                <a:effectLst/>
                <a:highlight>
                  <a:srgbClr val="FFFFFF"/>
                </a:highlight>
                <a:latin typeface="Frutiger 45 Light"/>
              </a:rPr>
              <a:t> zwischen Sendern und Empfängern,  </a:t>
            </a:r>
            <a:endParaRPr lang="de-CH" b="0" i="0">
              <a:solidFill>
                <a:srgbClr val="000000"/>
              </a:solidFill>
              <a:effectLst/>
              <a:highlight>
                <a:srgbClr val="FFFFFF"/>
              </a:highlight>
              <a:latin typeface="Frutiger 45 Light"/>
            </a:endParaRPr>
          </a:p>
          <a:p>
            <a:pPr algn="l" rtl="0" fontAlgn="base"/>
            <a:r>
              <a:rPr lang="de-CH" sz="1800" b="0" i="0">
                <a:solidFill>
                  <a:srgbClr val="000000"/>
                </a:solidFill>
                <a:effectLst/>
                <a:highlight>
                  <a:srgbClr val="FFFFFF"/>
                </a:highlight>
                <a:latin typeface="Frutiger 45 Light" panose="020B0403030504020204" pitchFamily="34" charset="0"/>
              </a:rPr>
              <a:t>(2) Softwarelösungen für die digitale Anschlussfähigkeit von KMU und Gemeinden sowie  </a:t>
            </a:r>
            <a:endParaRPr lang="de-CH" b="0" i="0">
              <a:solidFill>
                <a:srgbClr val="000000"/>
              </a:solidFill>
              <a:effectLst/>
              <a:highlight>
                <a:srgbClr val="FFFFFF"/>
              </a:highlight>
              <a:latin typeface="Frutiger 45 Light" panose="020B0403030504020204" pitchFamily="34" charset="0"/>
            </a:endParaRPr>
          </a:p>
          <a:p>
            <a:pPr algn="l" rtl="0" fontAlgn="base"/>
            <a:r>
              <a:rPr lang="de-CH" sz="1800" b="0" i="0">
                <a:solidFill>
                  <a:srgbClr val="000000"/>
                </a:solidFill>
                <a:effectLst/>
                <a:highlight>
                  <a:srgbClr val="FFFFFF"/>
                </a:highlight>
                <a:latin typeface="Frutiger 45 Light"/>
              </a:rPr>
              <a:t>(3) </a:t>
            </a:r>
            <a:r>
              <a:rPr lang="de-CH" sz="1800" b="0" i="0" err="1">
                <a:solidFill>
                  <a:srgbClr val="000000"/>
                </a:solidFill>
                <a:effectLst/>
                <a:highlight>
                  <a:srgbClr val="FFFFFF"/>
                </a:highlight>
                <a:latin typeface="Frutiger 45 Light"/>
              </a:rPr>
              <a:t>Cybersecurity</a:t>
            </a:r>
            <a:r>
              <a:rPr lang="de-CH" sz="1800" b="0" i="0">
                <a:solidFill>
                  <a:srgbClr val="000000"/>
                </a:solidFill>
                <a:effectLst/>
                <a:highlight>
                  <a:srgbClr val="FFFFFF"/>
                </a:highlight>
                <a:latin typeface="Frutiger 45 Light"/>
              </a:rPr>
              <a:t>- und Identity-Lösungen für ein sicheres digitales Umfeld, wo Sender und Empfänger geschützt agieren können. </a:t>
            </a:r>
            <a:endParaRPr lang="de-CH" b="0" i="0">
              <a:solidFill>
                <a:srgbClr val="000000"/>
              </a:solidFill>
              <a:effectLst/>
              <a:highlight>
                <a:srgbClr val="FFFFFF"/>
              </a:highlight>
              <a:latin typeface="Frutiger 45 Light"/>
            </a:endParaRPr>
          </a:p>
          <a:p>
            <a:endParaRPr lang="de-CH"/>
          </a:p>
        </p:txBody>
      </p:sp>
      <p:sp>
        <p:nvSpPr>
          <p:cNvPr id="4" name="Foliennummernplatzhalter 3"/>
          <p:cNvSpPr>
            <a:spLocks noGrp="1"/>
          </p:cNvSpPr>
          <p:nvPr>
            <p:ph type="sldNum" sz="quarter" idx="5"/>
          </p:nvPr>
        </p:nvSpPr>
        <p:spPr/>
        <p:txBody>
          <a:bodyPr/>
          <a:lstStyle/>
          <a:p>
            <a:fld id="{83C81C81-E364-4366-A610-2DB15FF98538}" type="slidenum">
              <a:rPr lang="de-CH" smtClean="0"/>
              <a:pPr/>
              <a:t>21</a:t>
            </a:fld>
            <a:endParaRPr lang="de-CH"/>
          </a:p>
        </p:txBody>
      </p:sp>
    </p:spTree>
    <p:extLst>
      <p:ext uri="{BB962C8B-B14F-4D97-AF65-F5344CB8AC3E}">
        <p14:creationId xmlns:p14="http://schemas.microsoft.com/office/powerpoint/2010/main" val="3482920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DC503-4D57-ADF0-5557-16E41F35198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4544AAF-8D78-BA97-999F-58BCB4179436}"/>
              </a:ext>
            </a:extLst>
          </p:cNvPr>
          <p:cNvSpPr>
            <a:spLocks noGrp="1" noRot="1" noChangeAspect="1"/>
          </p:cNvSpPr>
          <p:nvPr>
            <p:ph type="sldImg"/>
          </p:nvPr>
        </p:nvSpPr>
        <p:spPr>
          <a:xfrm>
            <a:off x="528638" y="977900"/>
            <a:ext cx="6032500" cy="3394075"/>
          </a:xfrm>
        </p:spPr>
      </p:sp>
      <p:sp>
        <p:nvSpPr>
          <p:cNvPr id="3" name="Notizenplatzhalter 2">
            <a:extLst>
              <a:ext uri="{FF2B5EF4-FFF2-40B4-BE49-F238E27FC236}">
                <a16:creationId xmlns:a16="http://schemas.microsoft.com/office/drawing/2014/main" id="{AC6E1D05-0C7E-E8F9-5F9D-6EFDDF6E0ABE}"/>
              </a:ext>
            </a:extLst>
          </p:cNvPr>
          <p:cNvSpPr>
            <a:spLocks noGrp="1"/>
          </p:cNvSpPr>
          <p:nvPr>
            <p:ph type="body" idx="1"/>
          </p:nvPr>
        </p:nvSpPr>
        <p:spPr/>
        <p:txBody>
          <a:bodyPr/>
          <a:lstStyle/>
          <a:p>
            <a:pPr marL="0" lvl="0" indent="0">
              <a:buFont typeface="Arial" panose="020B0604020202020204" pitchFamily="34" charset="0"/>
              <a:buNone/>
            </a:pPr>
            <a:endParaRPr lang="de-CH"/>
          </a:p>
        </p:txBody>
      </p:sp>
      <p:sp>
        <p:nvSpPr>
          <p:cNvPr id="4" name="Foliennummernplatzhalter 3">
            <a:extLst>
              <a:ext uri="{FF2B5EF4-FFF2-40B4-BE49-F238E27FC236}">
                <a16:creationId xmlns:a16="http://schemas.microsoft.com/office/drawing/2014/main" id="{E62BB68A-B227-820A-DD53-E13256C84A68}"/>
              </a:ext>
            </a:extLst>
          </p:cNvPr>
          <p:cNvSpPr>
            <a:spLocks noGrp="1"/>
          </p:cNvSpPr>
          <p:nvPr>
            <p:ph type="sldNum" sz="quarter" idx="5"/>
          </p:nvPr>
        </p:nvSpPr>
        <p:spPr/>
        <p:txBody>
          <a:bodyPr/>
          <a:lstStyle/>
          <a:p>
            <a:fld id="{83C81C81-E364-4366-A610-2DB15FF98538}" type="slidenum">
              <a:rPr lang="de-CH" smtClean="0"/>
              <a:pPr/>
              <a:t>22</a:t>
            </a:fld>
            <a:endParaRPr lang="de-CH"/>
          </a:p>
        </p:txBody>
      </p:sp>
    </p:spTree>
    <p:extLst>
      <p:ext uri="{BB962C8B-B14F-4D97-AF65-F5344CB8AC3E}">
        <p14:creationId xmlns:p14="http://schemas.microsoft.com/office/powerpoint/2010/main" val="1340365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900113"/>
            <a:ext cx="5559425" cy="3127375"/>
          </a:xfrm>
        </p:spPr>
        <p:txBody>
          <a:bodyPr/>
          <a:lstStyle/>
          <a:p>
            <a:endParaRPr lang="de-D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900113"/>
            <a:ext cx="5559425" cy="3127375"/>
          </a:xfrm>
        </p:spPr>
        <p:txBody>
          <a:bodyPr/>
          <a:lstStyle/>
          <a:p>
            <a:endParaRPr lang="de-D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555239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3701F-C5DD-0767-1816-33065C200E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A234D3-84CD-3A07-B1B4-3C186ACD0159}"/>
              </a:ext>
            </a:extLst>
          </p:cNvPr>
          <p:cNvSpPr>
            <a:spLocks noGrp="1" noRot="1" noChangeAspect="1"/>
          </p:cNvSpPr>
          <p:nvPr>
            <p:ph type="sldImg"/>
          </p:nvPr>
        </p:nvSpPr>
        <p:spPr>
          <a:xfrm>
            <a:off x="498475" y="977900"/>
            <a:ext cx="6030913" cy="3394075"/>
          </a:xfrm>
        </p:spPr>
      </p:sp>
      <p:sp>
        <p:nvSpPr>
          <p:cNvPr id="3" name="Notes Placeholder 2">
            <a:extLst>
              <a:ext uri="{FF2B5EF4-FFF2-40B4-BE49-F238E27FC236}">
                <a16:creationId xmlns:a16="http://schemas.microsoft.com/office/drawing/2014/main" id="{E07D03CD-556A-614E-3307-692648BA17C6}"/>
              </a:ext>
            </a:extLst>
          </p:cNvPr>
          <p:cNvSpPr>
            <a:spLocks noGrp="1"/>
          </p:cNvSpPr>
          <p:nvPr>
            <p:ph type="body" idx="1"/>
          </p:nvPr>
        </p:nvSpPr>
        <p:spPr/>
        <p:txBody>
          <a:bodyPr/>
          <a:lstStyle/>
          <a:p>
            <a:endParaRPr lang="en-US">
              <a:latin typeface="Segoe UI"/>
              <a:ea typeface="Calibri"/>
              <a:cs typeface="Segoe UI"/>
            </a:endParaRPr>
          </a:p>
        </p:txBody>
      </p:sp>
      <p:sp>
        <p:nvSpPr>
          <p:cNvPr id="4" name="Slide Number Placeholder 3">
            <a:extLst>
              <a:ext uri="{FF2B5EF4-FFF2-40B4-BE49-F238E27FC236}">
                <a16:creationId xmlns:a16="http://schemas.microsoft.com/office/drawing/2014/main" id="{B3B7479B-D8B1-7BCC-509B-4BB9FDDBAF80}"/>
              </a:ext>
            </a:extLst>
          </p:cNvPr>
          <p:cNvSpPr>
            <a:spLocks noGrp="1"/>
          </p:cNvSpPr>
          <p:nvPr>
            <p:ph type="sldNum" sz="quarter" idx="5"/>
          </p:nvPr>
        </p:nvSpPr>
        <p:spPr/>
        <p:txBody>
          <a:bodyPr/>
          <a:lstStyle/>
          <a:p>
            <a:pPr marL="0" marR="0" lvl="0" indent="0" algn="r" defTabSz="914400" rtl="0" eaLnBrk="1" fontAlgn="auto" latinLnBrk="0" hangingPunct="1">
              <a:lnSpc>
                <a:spcPct val="109000"/>
              </a:lnSpc>
              <a:spcBef>
                <a:spcPts val="0"/>
              </a:spcBef>
              <a:spcAft>
                <a:spcPts val="0"/>
              </a:spcAft>
              <a:buClrTx/>
              <a:buSzTx/>
              <a:buFont typeface="+mj-lt"/>
              <a:buNone/>
              <a:tabLst/>
              <a:defRPr/>
            </a:pPr>
            <a:fld id="{83C81C81-E364-4366-A610-2DB15FF98538}" type="slidenum">
              <a:rPr kumimoji="0" lang="de-CH" sz="9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0"/>
                </a:spcAft>
                <a:buClrTx/>
                <a:buSzTx/>
                <a:buFont typeface="+mj-lt"/>
                <a:buNone/>
                <a:tabLst/>
                <a:defRPr/>
              </a:pPr>
              <a:t>27</a:t>
            </a:fld>
            <a:endParaRPr kumimoji="0" lang="de-CH" sz="900" b="0" i="0" u="none" strike="noStrike" kern="1200" cap="none" spc="-1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3522109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73939-5329-056D-BDEB-BD5747D40B6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0B58028-7303-4817-1A62-51B3017C3007}"/>
              </a:ext>
            </a:extLst>
          </p:cNvPr>
          <p:cNvSpPr>
            <a:spLocks noGrp="1" noRot="1" noChangeAspect="1"/>
          </p:cNvSpPr>
          <p:nvPr>
            <p:ph type="sldImg"/>
          </p:nvPr>
        </p:nvSpPr>
        <p:spPr>
          <a:xfrm>
            <a:off x="765175" y="900113"/>
            <a:ext cx="5559425" cy="3127375"/>
          </a:xfrm>
        </p:spPr>
        <p:txBody>
          <a:bodyPr/>
          <a:lstStyle/>
          <a:p>
            <a:endParaRPr lang="de-DE"/>
          </a:p>
        </p:txBody>
      </p:sp>
      <p:sp>
        <p:nvSpPr>
          <p:cNvPr id="3" name="Notizenplatzhalter 2">
            <a:extLst>
              <a:ext uri="{FF2B5EF4-FFF2-40B4-BE49-F238E27FC236}">
                <a16:creationId xmlns:a16="http://schemas.microsoft.com/office/drawing/2014/main" id="{63F85268-30C7-E818-DE08-130F13A43EAA}"/>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22F31187-F9CB-42A4-B4F6-388DB0FE10A5}"/>
              </a:ext>
            </a:extLst>
          </p:cNvPr>
          <p:cNvSpPr>
            <a:spLocks noGrp="1"/>
          </p:cNvSpPr>
          <p:nvPr>
            <p:ph type="sldNum" sz="quarter" idx="5"/>
          </p:nvPr>
        </p:nvSpPr>
        <p:spPr/>
        <p:txBody>
          <a:bodyPr/>
          <a:lstStyle/>
          <a:p>
            <a:fld id="{83C81C81-E364-4366-A610-2DB15FF98538}" type="slidenum">
              <a:rPr lang="de-CH" smtClean="0"/>
              <a:pPr/>
              <a:t>28</a:t>
            </a:fld>
            <a:endParaRPr lang="de-CH"/>
          </a:p>
        </p:txBody>
      </p:sp>
    </p:spTree>
    <p:extLst>
      <p:ext uri="{BB962C8B-B14F-4D97-AF65-F5344CB8AC3E}">
        <p14:creationId xmlns:p14="http://schemas.microsoft.com/office/powerpoint/2010/main" val="1299873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C36C1-ED83-D360-01D6-A5751144A12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59B9A5D-0C95-1599-FBE1-BB1035D530D6}"/>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EB104F6F-84C4-34BD-F3EA-420B44BF94B2}"/>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2B23A61A-5B05-569C-BB43-EBC26FF03E92}"/>
              </a:ext>
            </a:extLst>
          </p:cNvPr>
          <p:cNvSpPr>
            <a:spLocks noGrp="1"/>
          </p:cNvSpPr>
          <p:nvPr>
            <p:ph type="sldNum" sz="quarter" idx="5"/>
          </p:nvPr>
        </p:nvSpPr>
        <p:spPr/>
        <p:txBody>
          <a:bodyPr/>
          <a:lstStyle/>
          <a:p>
            <a:fld id="{83C81C81-E364-4366-A610-2DB15FF98538}" type="slidenum">
              <a:rPr lang="de-CH" smtClean="0"/>
              <a:pPr/>
              <a:t>29</a:t>
            </a:fld>
            <a:endParaRPr lang="de-CH"/>
          </a:p>
        </p:txBody>
      </p:sp>
    </p:spTree>
    <p:extLst>
      <p:ext uri="{BB962C8B-B14F-4D97-AF65-F5344CB8AC3E}">
        <p14:creationId xmlns:p14="http://schemas.microsoft.com/office/powerpoint/2010/main" val="4188438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
        <p:cNvGrpSpPr/>
        <p:nvPr/>
      </p:nvGrpSpPr>
      <p:grpSpPr>
        <a:xfrm>
          <a:off x="0" y="0"/>
          <a:ext cx="0" cy="0"/>
          <a:chOff x="0" y="0"/>
          <a:chExt cx="0" cy="0"/>
        </a:xfrm>
      </p:grpSpPr>
      <p:sp>
        <p:nvSpPr>
          <p:cNvPr id="25" name="Google Shape;2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 name="Google Shape;2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 name="Google Shape;2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 name="Google Shape;5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 name="Google Shape;6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6A2D1395-4DB1-CBCE-4900-45C6AA611F6D}"/>
            </a:ext>
          </a:extLst>
        </p:cNvPr>
        <p:cNvGrpSpPr/>
        <p:nvPr/>
      </p:nvGrpSpPr>
      <p:grpSpPr>
        <a:xfrm>
          <a:off x="0" y="0"/>
          <a:ext cx="0" cy="0"/>
          <a:chOff x="0" y="0"/>
          <a:chExt cx="0" cy="0"/>
        </a:xfrm>
      </p:grpSpPr>
      <p:sp>
        <p:nvSpPr>
          <p:cNvPr id="85" name="Google Shape;85;p4:notes">
            <a:extLst>
              <a:ext uri="{FF2B5EF4-FFF2-40B4-BE49-F238E27FC236}">
                <a16:creationId xmlns:a16="http://schemas.microsoft.com/office/drawing/2014/main" id="{F764BA2E-2AA2-B358-EB71-51B404CFE95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4:notes">
            <a:extLst>
              <a:ext uri="{FF2B5EF4-FFF2-40B4-BE49-F238E27FC236}">
                <a16:creationId xmlns:a16="http://schemas.microsoft.com/office/drawing/2014/main" id="{EA63882E-92BA-D957-02AA-5AF2E386287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4:notes">
            <a:extLst>
              <a:ext uri="{FF2B5EF4-FFF2-40B4-BE49-F238E27FC236}">
                <a16:creationId xmlns:a16="http://schemas.microsoft.com/office/drawing/2014/main" id="{B52611E0-A5C6-26DC-16F6-F609D57E855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358180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D896D9EE-BF14-1ADA-D26B-2FB2658CF541}"/>
            </a:ext>
          </a:extLst>
        </p:cNvPr>
        <p:cNvGrpSpPr/>
        <p:nvPr/>
      </p:nvGrpSpPr>
      <p:grpSpPr>
        <a:xfrm>
          <a:off x="0" y="0"/>
          <a:ext cx="0" cy="0"/>
          <a:chOff x="0" y="0"/>
          <a:chExt cx="0" cy="0"/>
        </a:xfrm>
      </p:grpSpPr>
      <p:sp>
        <p:nvSpPr>
          <p:cNvPr id="109" name="Google Shape;109;p5:notes">
            <a:extLst>
              <a:ext uri="{FF2B5EF4-FFF2-40B4-BE49-F238E27FC236}">
                <a16:creationId xmlns:a16="http://schemas.microsoft.com/office/drawing/2014/main" id="{1BFF5694-3855-B93E-9F2A-545C8250526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5:notes">
            <a:extLst>
              <a:ext uri="{FF2B5EF4-FFF2-40B4-BE49-F238E27FC236}">
                <a16:creationId xmlns:a16="http://schemas.microsoft.com/office/drawing/2014/main" id="{F86D8419-EEF4-F74D-A60E-0CBACCD7EB7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E9DA25A5-3B65-2EB7-557F-6439228C9EF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90618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BFEB2-13B7-226A-1A26-39935695634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5857687-358A-706F-D77A-4CEAF84BA4BC}"/>
              </a:ext>
            </a:extLst>
          </p:cNvPr>
          <p:cNvSpPr>
            <a:spLocks noGrp="1" noRot="1" noChangeAspect="1"/>
          </p:cNvSpPr>
          <p:nvPr>
            <p:ph type="sldImg"/>
          </p:nvPr>
        </p:nvSpPr>
        <p:spPr>
          <a:xfrm>
            <a:off x="765175" y="900113"/>
            <a:ext cx="5559425" cy="3127375"/>
          </a:xfrm>
        </p:spPr>
        <p:txBody>
          <a:bodyPr/>
          <a:lstStyle/>
          <a:p>
            <a:endParaRPr lang="de-DE"/>
          </a:p>
        </p:txBody>
      </p:sp>
      <p:sp>
        <p:nvSpPr>
          <p:cNvPr id="3" name="Notizenplatzhalter 2">
            <a:extLst>
              <a:ext uri="{FF2B5EF4-FFF2-40B4-BE49-F238E27FC236}">
                <a16:creationId xmlns:a16="http://schemas.microsoft.com/office/drawing/2014/main" id="{3858A1BB-1EB0-3582-DC8D-7033E4FE7768}"/>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6FECE95A-BFA7-17F9-4B4F-0C8FBCA62A9A}"/>
              </a:ext>
            </a:extLst>
          </p:cNvPr>
          <p:cNvSpPr>
            <a:spLocks noGrp="1"/>
          </p:cNvSpPr>
          <p:nvPr>
            <p:ph type="sldNum" sz="quarter" idx="5"/>
          </p:nvPr>
        </p:nvSpPr>
        <p:spPr/>
        <p:txBody>
          <a:bodyPr/>
          <a:lstStyle/>
          <a:p>
            <a:fld id="{83C81C81-E364-4366-A610-2DB15FF98538}" type="slidenum">
              <a:rPr lang="de-CH" smtClean="0"/>
              <a:pPr/>
              <a:t>39</a:t>
            </a:fld>
            <a:endParaRPr lang="de-CH"/>
          </a:p>
        </p:txBody>
      </p:sp>
    </p:spTree>
    <p:extLst>
      <p:ext uri="{BB962C8B-B14F-4D97-AF65-F5344CB8AC3E}">
        <p14:creationId xmlns:p14="http://schemas.microsoft.com/office/powerpoint/2010/main" val="31140392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900113"/>
            <a:ext cx="5559425" cy="3127375"/>
          </a:xfrm>
        </p:spPr>
      </p:sp>
      <p:sp>
        <p:nvSpPr>
          <p:cNvPr id="3" name="Notizenplatzhalter 2"/>
          <p:cNvSpPr>
            <a:spLocks noGrp="1"/>
          </p:cNvSpPr>
          <p:nvPr>
            <p:ph type="body" idx="1"/>
          </p:nvPr>
        </p:nvSpPr>
        <p:spPr/>
        <p:txBody>
          <a:bodyPr/>
          <a:lstStyle/>
          <a:p>
            <a:pPr marL="171450" indent="-171450">
              <a:buFontTx/>
              <a:buChar char="-"/>
            </a:pPr>
            <a:r>
              <a:rPr lang="de-CH"/>
              <a:t>Fluktuation bei Gemeinden, neue Mitarbeitende müssen regelmässig geschult werden</a:t>
            </a:r>
          </a:p>
          <a:p>
            <a:pPr marL="171450" indent="-171450">
              <a:buFontTx/>
              <a:buChar char="-"/>
            </a:pPr>
            <a:r>
              <a:rPr lang="de-CH"/>
              <a:t>Bei </a:t>
            </a:r>
            <a:r>
              <a:rPr lang="de-CH" err="1"/>
              <a:t>upgrades</a:t>
            </a:r>
            <a:r>
              <a:rPr lang="de-CH"/>
              <a:t>: Überarbeitete Prozesse </a:t>
            </a:r>
          </a:p>
          <a:p>
            <a:pPr marL="171450" indent="-171450">
              <a:buFontTx/>
              <a:buChar char="-"/>
            </a:pPr>
            <a:r>
              <a:rPr lang="de-CH"/>
              <a:t>Unregelmässig wiederkehrende Arbeiten wie Finanzabschluss oder Budget</a:t>
            </a:r>
          </a:p>
          <a:p>
            <a:pPr marL="171450" indent="-171450">
              <a:buFontTx/>
              <a:buChar char="-"/>
            </a:pPr>
            <a:endParaRPr lang="de-DE"/>
          </a:p>
        </p:txBody>
      </p:sp>
      <p:sp>
        <p:nvSpPr>
          <p:cNvPr id="4" name="Foliennummernplatzhalter 3"/>
          <p:cNvSpPr>
            <a:spLocks noGrp="1"/>
          </p:cNvSpPr>
          <p:nvPr>
            <p:ph type="sldNum" sz="quarter" idx="5"/>
          </p:nvPr>
        </p:nvSpPr>
        <p:spPr/>
        <p:txBody>
          <a:bodyPr/>
          <a:lstStyle/>
          <a:p>
            <a:fld id="{83C81C81-E364-4366-A610-2DB15FF98538}" type="slidenum">
              <a:rPr lang="de-CH" smtClean="0"/>
              <a:pPr/>
              <a:t>40</a:t>
            </a:fld>
            <a:endParaRPr lang="de-CH"/>
          </a:p>
        </p:txBody>
      </p:sp>
    </p:spTree>
    <p:extLst>
      <p:ext uri="{BB962C8B-B14F-4D97-AF65-F5344CB8AC3E}">
        <p14:creationId xmlns:p14="http://schemas.microsoft.com/office/powerpoint/2010/main" val="2302870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900113"/>
            <a:ext cx="5559425" cy="31273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3C81C81-E364-4366-A610-2DB15FF98538}" type="slidenum">
              <a:rPr lang="de-CH" smtClean="0"/>
              <a:pPr/>
              <a:t>42</a:t>
            </a:fld>
            <a:endParaRPr lang="de-CH"/>
          </a:p>
        </p:txBody>
      </p:sp>
    </p:spTree>
    <p:extLst>
      <p:ext uri="{BB962C8B-B14F-4D97-AF65-F5344CB8AC3E}">
        <p14:creationId xmlns:p14="http://schemas.microsoft.com/office/powerpoint/2010/main" val="32522269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CE4F3-0FB1-C0D9-F868-724D69ED273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EF74A6B-F79C-1A65-05F4-172EF50D26EA}"/>
              </a:ext>
            </a:extLst>
          </p:cNvPr>
          <p:cNvSpPr>
            <a:spLocks noGrp="1" noRot="1" noChangeAspect="1"/>
          </p:cNvSpPr>
          <p:nvPr>
            <p:ph type="sldImg"/>
          </p:nvPr>
        </p:nvSpPr>
        <p:spPr>
          <a:xfrm>
            <a:off x="765175" y="900113"/>
            <a:ext cx="5559425" cy="3127375"/>
          </a:xfrm>
        </p:spPr>
        <p:txBody>
          <a:bodyPr/>
          <a:lstStyle/>
          <a:p>
            <a:endParaRPr lang="de-DE"/>
          </a:p>
        </p:txBody>
      </p:sp>
      <p:sp>
        <p:nvSpPr>
          <p:cNvPr id="3" name="Notizenplatzhalter 2">
            <a:extLst>
              <a:ext uri="{FF2B5EF4-FFF2-40B4-BE49-F238E27FC236}">
                <a16:creationId xmlns:a16="http://schemas.microsoft.com/office/drawing/2014/main" id="{8B27C8B9-669F-2F34-008B-087D96C0D65A}"/>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23D41FD3-7032-32EB-F4F5-BA8462B80A4A}"/>
              </a:ext>
            </a:extLst>
          </p:cNvPr>
          <p:cNvSpPr>
            <a:spLocks noGrp="1"/>
          </p:cNvSpPr>
          <p:nvPr>
            <p:ph type="sldNum" sz="quarter" idx="5"/>
          </p:nvPr>
        </p:nvSpPr>
        <p:spPr/>
        <p:txBody>
          <a:bodyPr/>
          <a:lstStyle/>
          <a:p>
            <a:fld id="{83C81C81-E364-4366-A610-2DB15FF98538}" type="slidenum">
              <a:rPr lang="de-CH" smtClean="0"/>
              <a:pPr/>
              <a:t>44</a:t>
            </a:fld>
            <a:endParaRPr lang="de-CH"/>
          </a:p>
        </p:txBody>
      </p:sp>
    </p:spTree>
    <p:extLst>
      <p:ext uri="{BB962C8B-B14F-4D97-AF65-F5344CB8AC3E}">
        <p14:creationId xmlns:p14="http://schemas.microsoft.com/office/powerpoint/2010/main" val="42314879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3AF85-7A4E-0FC3-8F7E-EAE44C77833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7E8D439-5660-F7CE-183A-09E4A156D9FD}"/>
              </a:ext>
            </a:extLst>
          </p:cNvPr>
          <p:cNvSpPr>
            <a:spLocks noGrp="1" noRot="1" noChangeAspect="1"/>
          </p:cNvSpPr>
          <p:nvPr>
            <p:ph type="sldImg"/>
          </p:nvPr>
        </p:nvSpPr>
        <p:spPr>
          <a:xfrm>
            <a:off x="765175" y="900113"/>
            <a:ext cx="5559425" cy="3127375"/>
          </a:xfrm>
        </p:spPr>
        <p:txBody>
          <a:bodyPr/>
          <a:lstStyle/>
          <a:p>
            <a:endParaRPr lang="de-DE"/>
          </a:p>
        </p:txBody>
      </p:sp>
      <p:sp>
        <p:nvSpPr>
          <p:cNvPr id="3" name="Notizenplatzhalter 2">
            <a:extLst>
              <a:ext uri="{FF2B5EF4-FFF2-40B4-BE49-F238E27FC236}">
                <a16:creationId xmlns:a16="http://schemas.microsoft.com/office/drawing/2014/main" id="{E7B16A39-E8B3-5C9D-ACF7-CFA29FF6FCB9}"/>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5D1E36D6-F032-BF95-9FBE-91B508F0C8C3}"/>
              </a:ext>
            </a:extLst>
          </p:cNvPr>
          <p:cNvSpPr>
            <a:spLocks noGrp="1"/>
          </p:cNvSpPr>
          <p:nvPr>
            <p:ph type="sldNum" sz="quarter" idx="5"/>
          </p:nvPr>
        </p:nvSpPr>
        <p:spPr/>
        <p:txBody>
          <a:bodyPr/>
          <a:lstStyle/>
          <a:p>
            <a:fld id="{83C81C81-E364-4366-A610-2DB15FF98538}" type="slidenum">
              <a:rPr lang="de-CH" smtClean="0"/>
              <a:pPr/>
              <a:t>46</a:t>
            </a:fld>
            <a:endParaRPr lang="de-CH"/>
          </a:p>
        </p:txBody>
      </p:sp>
    </p:spTree>
    <p:extLst>
      <p:ext uri="{BB962C8B-B14F-4D97-AF65-F5344CB8AC3E}">
        <p14:creationId xmlns:p14="http://schemas.microsoft.com/office/powerpoint/2010/main" val="3817675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Gelb">
    <p:bg>
      <p:bgPr>
        <a:solidFill>
          <a:schemeClr val="accent2"/>
        </a:solidFill>
        <a:effectLst/>
      </p:bgPr>
    </p:bg>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18D8E8D8-418F-4D20-B810-AAC192BA18F5}"/>
              </a:ext>
            </a:extLst>
          </p:cNvPr>
          <p:cNvSpPr>
            <a:spLocks noGrp="1"/>
          </p:cNvSpPr>
          <p:nvPr>
            <p:ph type="subTitle" idx="1" hasCustomPrompt="1"/>
          </p:nvPr>
        </p:nvSpPr>
        <p:spPr>
          <a:xfrm>
            <a:off x="412849" y="1520825"/>
            <a:ext cx="11365505" cy="2275999"/>
          </a:xfrm>
        </p:spPr>
        <p:txBody>
          <a:bodyPr anchor="t"/>
          <a:lstStyle>
            <a:lvl1pPr marL="0" indent="0" algn="l">
              <a:lnSpc>
                <a:spcPct val="83000"/>
              </a:lnSpc>
              <a:spcAft>
                <a:spcPts val="0"/>
              </a:spcAft>
              <a:buNone/>
              <a:defRPr sz="7200" b="1" spc="-140" baseline="0">
                <a:solidFill>
                  <a:schemeClr val="tx1"/>
                </a:solidFill>
                <a:latin typeface="Segoe UI Black" panose="020B0A02040204020203" pitchFamily="34" charset="0"/>
                <a:ea typeface="Segoe UI Black" panose="020B0A02040204020203" pitchFamily="34" charset="0"/>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Titel</a:t>
            </a:r>
          </a:p>
          <a:p>
            <a:r>
              <a:rPr lang="de-CH"/>
              <a:t>hinzufügen</a:t>
            </a:r>
          </a:p>
        </p:txBody>
      </p:sp>
      <p:pic>
        <p:nvPicPr>
          <p:cNvPr id="4" name="Grafik 3">
            <a:extLst>
              <a:ext uri="{FF2B5EF4-FFF2-40B4-BE49-F238E27FC236}">
                <a16:creationId xmlns:a16="http://schemas.microsoft.com/office/drawing/2014/main" id="{5332564A-7422-1E11-52A5-316F95E655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013" y="5524376"/>
            <a:ext cx="1206000" cy="1206000"/>
          </a:xfrm>
          <a:prstGeom prst="rect">
            <a:avLst/>
          </a:prstGeom>
        </p:spPr>
      </p:pic>
      <p:sp>
        <p:nvSpPr>
          <p:cNvPr id="5" name="Textplatzhalter 4">
            <a:extLst>
              <a:ext uri="{FF2B5EF4-FFF2-40B4-BE49-F238E27FC236}">
                <a16:creationId xmlns:a16="http://schemas.microsoft.com/office/drawing/2014/main" id="{BC86BE23-3D40-F894-C023-3F80ECA26103}"/>
              </a:ext>
            </a:extLst>
          </p:cNvPr>
          <p:cNvSpPr>
            <a:spLocks noGrp="1"/>
          </p:cNvSpPr>
          <p:nvPr>
            <p:ph type="body" sz="quarter" idx="10" hasCustomPrompt="1"/>
          </p:nvPr>
        </p:nvSpPr>
        <p:spPr>
          <a:xfrm>
            <a:off x="407988" y="6021288"/>
            <a:ext cx="5688012" cy="395387"/>
          </a:xfrm>
        </p:spPr>
        <p:txBody>
          <a:bodyPr anchor="b"/>
          <a:lstStyle>
            <a:lvl1pPr>
              <a:defRPr sz="1200"/>
            </a:lvl1pPr>
          </a:lstStyle>
          <a:p>
            <a:pPr lvl="0"/>
            <a:r>
              <a:rPr lang="de-DE"/>
              <a:t>Vorname Name</a:t>
            </a:r>
            <a:br>
              <a:rPr lang="de-DE"/>
            </a:br>
            <a:r>
              <a:rPr lang="de-DE"/>
              <a:t>Ort, Datum</a:t>
            </a:r>
          </a:p>
        </p:txBody>
      </p:sp>
      <p:pic>
        <p:nvPicPr>
          <p:cNvPr id="7" name="Grafik 6">
            <a:extLst>
              <a:ext uri="{FF2B5EF4-FFF2-40B4-BE49-F238E27FC236}">
                <a16:creationId xmlns:a16="http://schemas.microsoft.com/office/drawing/2014/main" id="{805D11A6-3FE0-9A67-C1F9-599D986419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0400" y="374400"/>
            <a:ext cx="2196000" cy="249545"/>
          </a:xfrm>
          <a:prstGeom prst="rect">
            <a:avLst/>
          </a:prstGeom>
        </p:spPr>
      </p:pic>
    </p:spTree>
    <p:extLst>
      <p:ext uri="{BB962C8B-B14F-4D97-AF65-F5344CB8AC3E}">
        <p14:creationId xmlns:p14="http://schemas.microsoft.com/office/powerpoint/2010/main" val="4000782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rechts">
    <p:bg>
      <p:bgPr>
        <a:solidFill>
          <a:schemeClr val="accent2"/>
        </a:solidFill>
        <a:effectLst/>
      </p:bgPr>
    </p:bg>
    <p:spTree>
      <p:nvGrpSpPr>
        <p:cNvPr id="1" name=""/>
        <p:cNvGrpSpPr/>
        <p:nvPr/>
      </p:nvGrpSpPr>
      <p:grpSpPr>
        <a:xfrm>
          <a:off x="0" y="0"/>
          <a:ext cx="0" cy="0"/>
          <a:chOff x="0" y="0"/>
          <a:chExt cx="0" cy="0"/>
        </a:xfrm>
      </p:grpSpPr>
      <p:sp>
        <p:nvSpPr>
          <p:cNvPr id="15" name="Bildplatzhalter 4">
            <a:extLst>
              <a:ext uri="{FF2B5EF4-FFF2-40B4-BE49-F238E27FC236}">
                <a16:creationId xmlns:a16="http://schemas.microsoft.com/office/drawing/2014/main" id="{0BB7F021-E5F4-2F56-478C-52E1D8DC6C8D}"/>
              </a:ext>
            </a:extLst>
          </p:cNvPr>
          <p:cNvSpPr>
            <a:spLocks noGrp="1"/>
          </p:cNvSpPr>
          <p:nvPr>
            <p:ph type="pic" sz="quarter" idx="13"/>
          </p:nvPr>
        </p:nvSpPr>
        <p:spPr>
          <a:xfrm>
            <a:off x="6097200" y="0"/>
            <a:ext cx="6094800" cy="6858000"/>
          </a:xfrm>
          <a:pattFill prst="lgCheck">
            <a:fgClr>
              <a:schemeClr val="bg1">
                <a:lumMod val="85000"/>
              </a:schemeClr>
            </a:fgClr>
            <a:bgClr>
              <a:schemeClr val="bg1"/>
            </a:bgClr>
          </a:pattFill>
        </p:spPr>
        <p:txBody>
          <a:bodyPr tIns="720000" anchor="ctr"/>
          <a:lstStyle>
            <a:lvl1pPr algn="ctr">
              <a:defRPr sz="1200"/>
            </a:lvl1pPr>
          </a:lstStyle>
          <a:p>
            <a:r>
              <a:rPr lang="de-DE"/>
              <a:t>Bild durch Klicken auf Symbol hinzufügen</a:t>
            </a:r>
            <a:endParaRPr lang="de-CH"/>
          </a:p>
        </p:txBody>
      </p:sp>
      <p:sp>
        <p:nvSpPr>
          <p:cNvPr id="6" name="Untertitel 2">
            <a:extLst>
              <a:ext uri="{FF2B5EF4-FFF2-40B4-BE49-F238E27FC236}">
                <a16:creationId xmlns:a16="http://schemas.microsoft.com/office/drawing/2014/main" id="{DE8F20CF-E1F7-4E58-9449-EB601F4DAB07}"/>
              </a:ext>
            </a:extLst>
          </p:cNvPr>
          <p:cNvSpPr>
            <a:spLocks noGrp="1"/>
          </p:cNvSpPr>
          <p:nvPr>
            <p:ph type="subTitle" idx="1" hasCustomPrompt="1"/>
          </p:nvPr>
        </p:nvSpPr>
        <p:spPr>
          <a:xfrm>
            <a:off x="407989" y="1520825"/>
            <a:ext cx="5327971" cy="2376227"/>
          </a:xfrm>
        </p:spPr>
        <p:txBody>
          <a:bodyPr anchor="t"/>
          <a:lstStyle>
            <a:lvl1pPr marL="0" indent="0" algn="l">
              <a:lnSpc>
                <a:spcPct val="83000"/>
              </a:lnSpc>
              <a:spcAft>
                <a:spcPts val="0"/>
              </a:spcAft>
              <a:buNone/>
              <a:defRPr sz="6000" b="1" spc="-120" baseline="0">
                <a:solidFill>
                  <a:schemeClr val="tx1"/>
                </a:solidFill>
                <a:latin typeface="Segoe UI Black" panose="020B0A02040204020203" pitchFamily="34" charset="0"/>
                <a:ea typeface="Segoe UI Black" panose="020B0A02040204020203" pitchFamily="34" charset="0"/>
              </a:defRPr>
            </a:lvl1pPr>
            <a:lvl2pPr marL="0" indent="0" algn="l">
              <a:spcAft>
                <a:spcPts val="0"/>
              </a:spcAft>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Titel</a:t>
            </a:r>
            <a:br>
              <a:rPr lang="de-CH"/>
            </a:br>
            <a:r>
              <a:rPr lang="de-CH"/>
              <a:t>hinzufügen</a:t>
            </a:r>
          </a:p>
          <a:p>
            <a:pPr lvl="1"/>
            <a:endParaRPr lang="de-CH"/>
          </a:p>
        </p:txBody>
      </p:sp>
      <p:pic>
        <p:nvPicPr>
          <p:cNvPr id="3" name="Grafik 2">
            <a:extLst>
              <a:ext uri="{FF2B5EF4-FFF2-40B4-BE49-F238E27FC236}">
                <a16:creationId xmlns:a16="http://schemas.microsoft.com/office/drawing/2014/main" id="{E3F136A9-A304-9994-1424-1504B2B4E32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4290" y="5524376"/>
            <a:ext cx="1206000" cy="1206000"/>
          </a:xfrm>
          <a:prstGeom prst="rect">
            <a:avLst/>
          </a:prstGeom>
        </p:spPr>
      </p:pic>
      <p:sp>
        <p:nvSpPr>
          <p:cNvPr id="4" name="Textplatzhalter 4">
            <a:extLst>
              <a:ext uri="{FF2B5EF4-FFF2-40B4-BE49-F238E27FC236}">
                <a16:creationId xmlns:a16="http://schemas.microsoft.com/office/drawing/2014/main" id="{813AF843-84B1-AA39-44F5-B09B8B2A54BB}"/>
              </a:ext>
            </a:extLst>
          </p:cNvPr>
          <p:cNvSpPr>
            <a:spLocks noGrp="1"/>
          </p:cNvSpPr>
          <p:nvPr>
            <p:ph type="body" sz="quarter" idx="14" hasCustomPrompt="1"/>
          </p:nvPr>
        </p:nvSpPr>
        <p:spPr>
          <a:xfrm>
            <a:off x="407988" y="4766066"/>
            <a:ext cx="5327972" cy="395387"/>
          </a:xfrm>
        </p:spPr>
        <p:txBody>
          <a:bodyPr anchor="b"/>
          <a:lstStyle>
            <a:lvl1pPr>
              <a:defRPr sz="1200"/>
            </a:lvl1pPr>
          </a:lstStyle>
          <a:p>
            <a:pPr lvl="0"/>
            <a:r>
              <a:rPr lang="de-DE"/>
              <a:t>Vorname Name</a:t>
            </a:r>
            <a:br>
              <a:rPr lang="de-DE"/>
            </a:br>
            <a:r>
              <a:rPr lang="de-DE"/>
              <a:t>Ort, Datum</a:t>
            </a:r>
          </a:p>
        </p:txBody>
      </p:sp>
      <p:pic>
        <p:nvPicPr>
          <p:cNvPr id="2" name="Grafik 1">
            <a:extLst>
              <a:ext uri="{FF2B5EF4-FFF2-40B4-BE49-F238E27FC236}">
                <a16:creationId xmlns:a16="http://schemas.microsoft.com/office/drawing/2014/main" id="{17460D9D-D27A-1428-0431-E17691A97CF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0400" y="374400"/>
            <a:ext cx="2196000" cy="249545"/>
          </a:xfrm>
          <a:prstGeom prst="rect">
            <a:avLst/>
          </a:prstGeom>
        </p:spPr>
      </p:pic>
    </p:spTree>
    <p:extLst>
      <p:ext uri="{BB962C8B-B14F-4D97-AF65-F5344CB8AC3E}">
        <p14:creationId xmlns:p14="http://schemas.microsoft.com/office/powerpoint/2010/main" val="3543992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Bild links">
    <p:bg>
      <p:bgPr>
        <a:solidFill>
          <a:schemeClr val="accent2"/>
        </a:solidFill>
        <a:effectLst/>
      </p:bgPr>
    </p:bg>
    <p:spTree>
      <p:nvGrpSpPr>
        <p:cNvPr id="1" name=""/>
        <p:cNvGrpSpPr/>
        <p:nvPr/>
      </p:nvGrpSpPr>
      <p:grpSpPr>
        <a:xfrm>
          <a:off x="0" y="0"/>
          <a:ext cx="0" cy="0"/>
          <a:chOff x="0" y="0"/>
          <a:chExt cx="0" cy="0"/>
        </a:xfrm>
      </p:grpSpPr>
      <p:sp>
        <p:nvSpPr>
          <p:cNvPr id="15" name="Bildplatzhalter 4">
            <a:extLst>
              <a:ext uri="{FF2B5EF4-FFF2-40B4-BE49-F238E27FC236}">
                <a16:creationId xmlns:a16="http://schemas.microsoft.com/office/drawing/2014/main" id="{0BB7F021-E5F4-2F56-478C-52E1D8DC6C8D}"/>
              </a:ext>
            </a:extLst>
          </p:cNvPr>
          <p:cNvSpPr>
            <a:spLocks noGrp="1"/>
          </p:cNvSpPr>
          <p:nvPr>
            <p:ph type="pic" sz="quarter" idx="13"/>
          </p:nvPr>
        </p:nvSpPr>
        <p:spPr>
          <a:xfrm>
            <a:off x="0" y="0"/>
            <a:ext cx="5238000" cy="6858000"/>
          </a:xfrm>
          <a:pattFill prst="lgCheck">
            <a:fgClr>
              <a:schemeClr val="bg1">
                <a:lumMod val="85000"/>
              </a:schemeClr>
            </a:fgClr>
            <a:bgClr>
              <a:schemeClr val="bg1"/>
            </a:bgClr>
          </a:pattFill>
        </p:spPr>
        <p:txBody>
          <a:bodyPr tIns="720000" anchor="ctr"/>
          <a:lstStyle>
            <a:lvl1pPr algn="ctr">
              <a:defRPr sz="1200"/>
            </a:lvl1pPr>
          </a:lstStyle>
          <a:p>
            <a:r>
              <a:rPr lang="de-DE"/>
              <a:t>Bild durch Klicken auf Symbol hinzufügen</a:t>
            </a:r>
          </a:p>
        </p:txBody>
      </p:sp>
      <p:sp>
        <p:nvSpPr>
          <p:cNvPr id="8" name="Untertitel 2">
            <a:extLst>
              <a:ext uri="{FF2B5EF4-FFF2-40B4-BE49-F238E27FC236}">
                <a16:creationId xmlns:a16="http://schemas.microsoft.com/office/drawing/2014/main" id="{E61C92B4-45B3-D445-4B86-C07BA1E4EF4A}"/>
              </a:ext>
            </a:extLst>
          </p:cNvPr>
          <p:cNvSpPr>
            <a:spLocks noGrp="1"/>
          </p:cNvSpPr>
          <p:nvPr>
            <p:ph type="subTitle" idx="1" hasCustomPrompt="1"/>
          </p:nvPr>
        </p:nvSpPr>
        <p:spPr>
          <a:xfrm>
            <a:off x="5987985" y="1520825"/>
            <a:ext cx="5794440" cy="3654347"/>
          </a:xfrm>
        </p:spPr>
        <p:txBody>
          <a:bodyPr anchor="t"/>
          <a:lstStyle>
            <a:lvl1pPr marL="0" indent="0" algn="l">
              <a:lnSpc>
                <a:spcPct val="83000"/>
              </a:lnSpc>
              <a:spcAft>
                <a:spcPts val="0"/>
              </a:spcAft>
              <a:buNone/>
              <a:defRPr sz="6000" b="1" spc="-120" baseline="0">
                <a:solidFill>
                  <a:schemeClr val="tx1"/>
                </a:solidFill>
                <a:latin typeface="Segoe UI Black" panose="020B0A02040204020203" pitchFamily="34" charset="0"/>
                <a:ea typeface="Segoe UI Black" panose="020B0A02040204020203" pitchFamily="34" charset="0"/>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Titel</a:t>
            </a:r>
            <a:br>
              <a:rPr lang="de-CH"/>
            </a:br>
            <a:r>
              <a:rPr lang="de-CH"/>
              <a:t>hinzufügen</a:t>
            </a:r>
          </a:p>
        </p:txBody>
      </p:sp>
      <p:pic>
        <p:nvPicPr>
          <p:cNvPr id="4" name="Grafik 3">
            <a:extLst>
              <a:ext uri="{FF2B5EF4-FFF2-40B4-BE49-F238E27FC236}">
                <a16:creationId xmlns:a16="http://schemas.microsoft.com/office/drawing/2014/main" id="{C8D7F22A-43F3-AD91-04C7-6D23C7BFFA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013" y="5524376"/>
            <a:ext cx="1206000" cy="1206000"/>
          </a:xfrm>
          <a:prstGeom prst="rect">
            <a:avLst/>
          </a:prstGeom>
        </p:spPr>
      </p:pic>
      <p:sp>
        <p:nvSpPr>
          <p:cNvPr id="5" name="Textplatzhalter 4">
            <a:extLst>
              <a:ext uri="{FF2B5EF4-FFF2-40B4-BE49-F238E27FC236}">
                <a16:creationId xmlns:a16="http://schemas.microsoft.com/office/drawing/2014/main" id="{5CCB7220-3BDF-85E4-BBC0-C13236855A24}"/>
              </a:ext>
            </a:extLst>
          </p:cNvPr>
          <p:cNvSpPr>
            <a:spLocks noGrp="1"/>
          </p:cNvSpPr>
          <p:nvPr>
            <p:ph type="body" sz="quarter" idx="10" hasCustomPrompt="1"/>
          </p:nvPr>
        </p:nvSpPr>
        <p:spPr>
          <a:xfrm>
            <a:off x="5987984" y="6021288"/>
            <a:ext cx="4392491" cy="395387"/>
          </a:xfrm>
        </p:spPr>
        <p:txBody>
          <a:bodyPr anchor="b"/>
          <a:lstStyle>
            <a:lvl1pPr>
              <a:defRPr sz="1200"/>
            </a:lvl1pPr>
          </a:lstStyle>
          <a:p>
            <a:pPr lvl="0"/>
            <a:r>
              <a:rPr lang="de-DE"/>
              <a:t>Vorname Name</a:t>
            </a:r>
            <a:br>
              <a:rPr lang="de-DE"/>
            </a:br>
            <a:r>
              <a:rPr lang="de-DE"/>
              <a:t>Ort, Datum</a:t>
            </a:r>
          </a:p>
        </p:txBody>
      </p:sp>
      <p:pic>
        <p:nvPicPr>
          <p:cNvPr id="3" name="Grafik 2">
            <a:extLst>
              <a:ext uri="{FF2B5EF4-FFF2-40B4-BE49-F238E27FC236}">
                <a16:creationId xmlns:a16="http://schemas.microsoft.com/office/drawing/2014/main" id="{84E21A77-9319-0CD9-5FFC-DC247A51132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987985" y="374400"/>
            <a:ext cx="2196000" cy="249545"/>
          </a:xfrm>
          <a:prstGeom prst="rect">
            <a:avLst/>
          </a:prstGeom>
        </p:spPr>
      </p:pic>
    </p:spTree>
    <p:extLst>
      <p:ext uri="{BB962C8B-B14F-4D97-AF65-F5344CB8AC3E}">
        <p14:creationId xmlns:p14="http://schemas.microsoft.com/office/powerpoint/2010/main" val="1468382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56D3581A-53A9-3876-6476-951527D7C1EB}"/>
              </a:ext>
            </a:extLst>
          </p:cNvPr>
          <p:cNvSpPr>
            <a:spLocks noGrp="1"/>
          </p:cNvSpPr>
          <p:nvPr>
            <p:ph type="pic" sz="quarter" idx="13" hasCustomPrompt="1"/>
          </p:nvPr>
        </p:nvSpPr>
        <p:spPr>
          <a:xfrm>
            <a:off x="0" y="0"/>
            <a:ext cx="12193200" cy="6858000"/>
          </a:xfrm>
          <a:pattFill prst="lgCheck">
            <a:fgClr>
              <a:schemeClr val="bg1">
                <a:lumMod val="85000"/>
              </a:schemeClr>
            </a:fgClr>
            <a:bgClr>
              <a:schemeClr val="bg1"/>
            </a:bgClr>
          </a:pattFill>
        </p:spPr>
        <p:txBody>
          <a:bodyPr tIns="540000" anchor="t" anchorCtr="0"/>
          <a:lstStyle>
            <a:lvl1pPr algn="ctr">
              <a:defRPr sz="1200"/>
            </a:lvl1pPr>
          </a:lstStyle>
          <a:p>
            <a:r>
              <a:rPr lang="de-DE"/>
              <a:t>Bild durch «Drag &amp; Drop» in den Bildplatzhalter ziehen oder </a:t>
            </a:r>
            <a:br>
              <a:rPr lang="de-DE"/>
            </a:br>
            <a:r>
              <a:rPr lang="de-DE"/>
              <a:t>Platzhalter markieren, Bild durch CTRL-V einfügen und in den Hintergrund stellen</a:t>
            </a:r>
            <a:endParaRPr lang="de-CH"/>
          </a:p>
        </p:txBody>
      </p:sp>
      <p:sp>
        <p:nvSpPr>
          <p:cNvPr id="8" name="Textplatzhalter 10">
            <a:extLst>
              <a:ext uri="{FF2B5EF4-FFF2-40B4-BE49-F238E27FC236}">
                <a16:creationId xmlns:a16="http://schemas.microsoft.com/office/drawing/2014/main" id="{BBE2D335-921C-3E8E-9B26-88C53FE7227C}"/>
              </a:ext>
            </a:extLst>
          </p:cNvPr>
          <p:cNvSpPr>
            <a:spLocks noGrp="1"/>
          </p:cNvSpPr>
          <p:nvPr>
            <p:ph type="body" sz="quarter" idx="18" hasCustomPrompt="1"/>
          </p:nvPr>
        </p:nvSpPr>
        <p:spPr>
          <a:xfrm>
            <a:off x="-439439" y="-1"/>
            <a:ext cx="378755" cy="6864789"/>
          </a:xfrm>
          <a:gradFill>
            <a:gsLst>
              <a:gs pos="100000">
                <a:schemeClr val="tx1">
                  <a:alpha val="0"/>
                </a:schemeClr>
              </a:gs>
              <a:gs pos="10000">
                <a:schemeClr val="tx1">
                  <a:alpha val="70000"/>
                </a:schemeClr>
              </a:gs>
            </a:gsLst>
            <a:lin ang="0" scaled="0"/>
          </a:gradFill>
        </p:spPr>
        <p:txBody>
          <a:bodyPr vert="vert270" lIns="18000" tIns="0" rIns="0" bIns="36000" rtlCol="0">
            <a:noAutofit/>
          </a:bodyPr>
          <a:lstStyle>
            <a:lvl1pPr marL="0" indent="0" algn="ctr">
              <a:buNone/>
              <a:defRPr lang="de-CH" sz="1050" dirty="0">
                <a:solidFill>
                  <a:schemeClr val="bg1"/>
                </a:solidFill>
              </a:defRPr>
            </a:lvl1pPr>
          </a:lstStyle>
          <a:p>
            <a:pPr lvl="0"/>
            <a:r>
              <a:rPr lang="de-DE"/>
              <a:t>Zum abdunkeln des Bildes diese Fläche über die Folie ziehen.</a:t>
            </a:r>
            <a:br>
              <a:rPr lang="de-DE"/>
            </a:br>
            <a:r>
              <a:rPr lang="de-DE"/>
              <a:t>ↆ</a:t>
            </a:r>
            <a:endParaRPr lang="de-CH"/>
          </a:p>
        </p:txBody>
      </p:sp>
      <p:sp>
        <p:nvSpPr>
          <p:cNvPr id="18" name="Textplatzhalter 16">
            <a:extLst>
              <a:ext uri="{FF2B5EF4-FFF2-40B4-BE49-F238E27FC236}">
                <a16:creationId xmlns:a16="http://schemas.microsoft.com/office/drawing/2014/main" id="{6354BC68-B790-FE26-AD0F-3DA385C52297}"/>
              </a:ext>
            </a:extLst>
          </p:cNvPr>
          <p:cNvSpPr>
            <a:spLocks noGrp="1"/>
          </p:cNvSpPr>
          <p:nvPr>
            <p:ph type="body" sz="quarter" idx="14" hasCustomPrompt="1"/>
          </p:nvPr>
        </p:nvSpPr>
        <p:spPr>
          <a:xfrm>
            <a:off x="10828425" y="5456325"/>
            <a:ext cx="954000" cy="954000"/>
          </a:xfrm>
          <a:blipFill>
            <a:blip r:embed="rId2"/>
            <a:stretch>
              <a:fillRect/>
            </a:stretch>
          </a:blipFill>
        </p:spPr>
        <p:txBody>
          <a:bodyPr/>
          <a:lstStyle>
            <a:lvl1pPr>
              <a:defRPr sz="100">
                <a:solidFill>
                  <a:schemeClr val="accent2"/>
                </a:solidFill>
              </a:defRPr>
            </a:lvl1pPr>
            <a:lvl2pPr>
              <a:defRPr sz="100"/>
            </a:lvl2pPr>
            <a:lvl3pPr>
              <a:defRPr sz="100"/>
            </a:lvl3pPr>
            <a:lvl4pPr>
              <a:defRPr sz="100"/>
            </a:lvl4pPr>
            <a:lvl5pPr>
              <a:defRPr sz="100"/>
            </a:lvl5pPr>
          </a:lstStyle>
          <a:p>
            <a:pPr lvl="0"/>
            <a:r>
              <a:rPr lang="de-DE"/>
              <a:t> </a:t>
            </a:r>
            <a:endParaRPr lang="de-CH"/>
          </a:p>
        </p:txBody>
      </p:sp>
      <p:sp>
        <p:nvSpPr>
          <p:cNvPr id="6" name="Untertitel 2">
            <a:extLst>
              <a:ext uri="{FF2B5EF4-FFF2-40B4-BE49-F238E27FC236}">
                <a16:creationId xmlns:a16="http://schemas.microsoft.com/office/drawing/2014/main" id="{25C614B6-CB07-2C6D-ADAE-19E959CDB0FA}"/>
              </a:ext>
            </a:extLst>
          </p:cNvPr>
          <p:cNvSpPr>
            <a:spLocks noGrp="1"/>
          </p:cNvSpPr>
          <p:nvPr>
            <p:ph type="subTitle" idx="1" hasCustomPrompt="1"/>
          </p:nvPr>
        </p:nvSpPr>
        <p:spPr>
          <a:xfrm>
            <a:off x="407988" y="1520825"/>
            <a:ext cx="6486137" cy="2880283"/>
          </a:xfrm>
        </p:spPr>
        <p:txBody>
          <a:bodyPr anchor="t"/>
          <a:lstStyle>
            <a:lvl1pPr marL="0" indent="0" algn="l">
              <a:lnSpc>
                <a:spcPct val="83000"/>
              </a:lnSpc>
              <a:spcAft>
                <a:spcPts val="0"/>
              </a:spcAft>
              <a:buNone/>
              <a:defRPr sz="7200" b="0" spc="-140" baseline="0">
                <a:solidFill>
                  <a:schemeClr val="bg2"/>
                </a:solidFill>
                <a:latin typeface="Segoe UI Black" panose="020B0A02040204020203" pitchFamily="34" charset="0"/>
                <a:ea typeface="Segoe UI Black" panose="020B0A02040204020203" pitchFamily="34" charset="0"/>
              </a:defRPr>
            </a:lvl1pPr>
            <a:lvl2pPr marL="0" indent="0" algn="l">
              <a:buNone/>
              <a:defRPr sz="12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Titel</a:t>
            </a:r>
            <a:br>
              <a:rPr lang="de-CH"/>
            </a:br>
            <a:r>
              <a:rPr lang="de-CH"/>
              <a:t>hinzufügen</a:t>
            </a:r>
          </a:p>
        </p:txBody>
      </p:sp>
      <p:sp>
        <p:nvSpPr>
          <p:cNvPr id="7" name="Textplatzhalter 4">
            <a:extLst>
              <a:ext uri="{FF2B5EF4-FFF2-40B4-BE49-F238E27FC236}">
                <a16:creationId xmlns:a16="http://schemas.microsoft.com/office/drawing/2014/main" id="{2351E4DF-3337-250B-0F8E-9B374742402F}"/>
              </a:ext>
            </a:extLst>
          </p:cNvPr>
          <p:cNvSpPr>
            <a:spLocks noGrp="1"/>
          </p:cNvSpPr>
          <p:nvPr>
            <p:ph type="body" sz="quarter" idx="10" hasCustomPrompt="1"/>
          </p:nvPr>
        </p:nvSpPr>
        <p:spPr>
          <a:xfrm>
            <a:off x="407988" y="6021288"/>
            <a:ext cx="5688012" cy="395387"/>
          </a:xfrm>
        </p:spPr>
        <p:txBody>
          <a:bodyPr anchor="b"/>
          <a:lstStyle>
            <a:lvl1pPr>
              <a:defRPr sz="1200">
                <a:solidFill>
                  <a:schemeClr val="bg2"/>
                </a:solidFill>
              </a:defRPr>
            </a:lvl1pPr>
          </a:lstStyle>
          <a:p>
            <a:pPr lvl="0"/>
            <a:r>
              <a:rPr lang="de-DE"/>
              <a:t>Vorname Name</a:t>
            </a:r>
            <a:br>
              <a:rPr lang="de-DE"/>
            </a:br>
            <a:r>
              <a:rPr lang="de-DE"/>
              <a:t>Ort, Datum</a:t>
            </a:r>
          </a:p>
        </p:txBody>
      </p:sp>
      <p:sp>
        <p:nvSpPr>
          <p:cNvPr id="2" name="Textplatzhalter 16">
            <a:extLst>
              <a:ext uri="{FF2B5EF4-FFF2-40B4-BE49-F238E27FC236}">
                <a16:creationId xmlns:a16="http://schemas.microsoft.com/office/drawing/2014/main" id="{40BBC962-85AB-E3E5-5B0D-4F192FC9CE54}"/>
              </a:ext>
            </a:extLst>
          </p:cNvPr>
          <p:cNvSpPr>
            <a:spLocks noGrp="1"/>
          </p:cNvSpPr>
          <p:nvPr>
            <p:ph type="body" sz="quarter" idx="19" hasCustomPrompt="1"/>
          </p:nvPr>
        </p:nvSpPr>
        <p:spPr>
          <a:xfrm>
            <a:off x="410400" y="374400"/>
            <a:ext cx="2196000" cy="248400"/>
          </a:xfrm>
          <a:blipFill>
            <a:blip>
              <a:extLst>
                <a:ext uri="{96DAC541-7B7A-43D3-8B79-37D633B846F1}">
                  <asvg:svgBlip xmlns:asvg="http://schemas.microsoft.com/office/drawing/2016/SVG/main" r:embed="rId3"/>
                </a:ext>
              </a:extLst>
            </a:blip>
            <a:stretch>
              <a:fillRect/>
            </a:stretch>
          </a:blipFill>
        </p:spPr>
        <p:txBody>
          <a:bodyPr/>
          <a:lstStyle>
            <a:lvl1pPr>
              <a:defRPr sz="100">
                <a:solidFill>
                  <a:schemeClr val="accent2"/>
                </a:solidFill>
              </a:defRPr>
            </a:lvl1pPr>
            <a:lvl2pPr>
              <a:defRPr sz="100"/>
            </a:lvl2pPr>
            <a:lvl3pPr>
              <a:defRPr sz="100"/>
            </a:lvl3pPr>
            <a:lvl4pPr>
              <a:defRPr sz="100"/>
            </a:lvl4pPr>
            <a:lvl5pPr>
              <a:defRPr sz="100"/>
            </a:lvl5pPr>
          </a:lstStyle>
          <a:p>
            <a:pPr lvl="0"/>
            <a:r>
              <a:rPr lang="de-DE"/>
              <a:t> </a:t>
            </a:r>
            <a:endParaRPr lang="de-CH"/>
          </a:p>
        </p:txBody>
      </p:sp>
    </p:spTree>
    <p:extLst>
      <p:ext uri="{BB962C8B-B14F-4D97-AF65-F5344CB8AC3E}">
        <p14:creationId xmlns:p14="http://schemas.microsoft.com/office/powerpoint/2010/main" val="3891886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folie mit Partnerlogos">
    <p:spTree>
      <p:nvGrpSpPr>
        <p:cNvPr id="1" name=""/>
        <p:cNvGrpSpPr/>
        <p:nvPr/>
      </p:nvGrpSpPr>
      <p:grpSpPr>
        <a:xfrm>
          <a:off x="0" y="0"/>
          <a:ext cx="0" cy="0"/>
          <a:chOff x="0" y="0"/>
          <a:chExt cx="0" cy="0"/>
        </a:xfrm>
      </p:grpSpPr>
      <p:sp>
        <p:nvSpPr>
          <p:cNvPr id="8" name="Bildplatzhalter 4">
            <a:extLst>
              <a:ext uri="{FF2B5EF4-FFF2-40B4-BE49-F238E27FC236}">
                <a16:creationId xmlns:a16="http://schemas.microsoft.com/office/drawing/2014/main" id="{7E7A3F07-DC33-648B-88C3-3546317F2DA7}"/>
              </a:ext>
            </a:extLst>
          </p:cNvPr>
          <p:cNvSpPr>
            <a:spLocks noGrp="1"/>
          </p:cNvSpPr>
          <p:nvPr>
            <p:ph type="pic" sz="quarter" idx="13" hasCustomPrompt="1"/>
          </p:nvPr>
        </p:nvSpPr>
        <p:spPr>
          <a:xfrm>
            <a:off x="0" y="-1"/>
            <a:ext cx="12193200" cy="5913277"/>
          </a:xfrm>
          <a:pattFill prst="lgCheck">
            <a:fgClr>
              <a:schemeClr val="bg1">
                <a:lumMod val="85000"/>
              </a:schemeClr>
            </a:fgClr>
            <a:bgClr>
              <a:schemeClr val="bg1"/>
            </a:bgClr>
          </a:pattFill>
        </p:spPr>
        <p:txBody>
          <a:bodyPr tIns="540000" anchor="t" anchorCtr="0"/>
          <a:lstStyle>
            <a:lvl1pPr algn="ctr">
              <a:defRPr sz="1200"/>
            </a:lvl1pPr>
          </a:lstStyle>
          <a:p>
            <a:r>
              <a:rPr lang="de-DE"/>
              <a:t>Bild durch «Drag &amp; Drop» in den Bildplatzhalter ziehen oder </a:t>
            </a:r>
            <a:br>
              <a:rPr lang="de-DE"/>
            </a:br>
            <a:r>
              <a:rPr lang="de-DE"/>
              <a:t>Platzhalter markieren, Bild durch CTRL-V einfügen und in den Hintergrund stellen</a:t>
            </a:r>
          </a:p>
        </p:txBody>
      </p:sp>
      <p:sp>
        <p:nvSpPr>
          <p:cNvPr id="17" name="Textplatzhalter 10">
            <a:extLst>
              <a:ext uri="{FF2B5EF4-FFF2-40B4-BE49-F238E27FC236}">
                <a16:creationId xmlns:a16="http://schemas.microsoft.com/office/drawing/2014/main" id="{0A629A6E-3DA3-B70E-C262-D296F6433321}"/>
              </a:ext>
            </a:extLst>
          </p:cNvPr>
          <p:cNvSpPr>
            <a:spLocks noGrp="1"/>
          </p:cNvSpPr>
          <p:nvPr>
            <p:ph type="body" sz="quarter" idx="18" hasCustomPrompt="1"/>
          </p:nvPr>
        </p:nvSpPr>
        <p:spPr>
          <a:xfrm>
            <a:off x="-439439" y="-1"/>
            <a:ext cx="378755" cy="5913277"/>
          </a:xfrm>
          <a:gradFill>
            <a:gsLst>
              <a:gs pos="100000">
                <a:schemeClr val="tx1">
                  <a:alpha val="0"/>
                </a:schemeClr>
              </a:gs>
              <a:gs pos="10000">
                <a:schemeClr val="tx1">
                  <a:alpha val="70000"/>
                </a:schemeClr>
              </a:gs>
            </a:gsLst>
            <a:lin ang="0" scaled="0"/>
          </a:gradFill>
        </p:spPr>
        <p:txBody>
          <a:bodyPr vert="vert270" lIns="18000" tIns="0" rIns="0" bIns="36000" rtlCol="0">
            <a:noAutofit/>
          </a:bodyPr>
          <a:lstStyle>
            <a:lvl1pPr marL="0" indent="0" algn="ctr">
              <a:buNone/>
              <a:defRPr lang="de-CH" sz="1050" dirty="0">
                <a:solidFill>
                  <a:schemeClr val="bg1"/>
                </a:solidFill>
              </a:defRPr>
            </a:lvl1pPr>
          </a:lstStyle>
          <a:p>
            <a:pPr lvl="0"/>
            <a:r>
              <a:rPr lang="de-DE"/>
              <a:t>Zum abdunkeln des Bildes diese Fläche über die Folie ziehen.</a:t>
            </a:r>
            <a:br>
              <a:rPr lang="de-DE"/>
            </a:br>
            <a:r>
              <a:rPr lang="de-DE"/>
              <a:t>ↆ</a:t>
            </a:r>
            <a:endParaRPr lang="de-CH"/>
          </a:p>
        </p:txBody>
      </p:sp>
      <p:sp>
        <p:nvSpPr>
          <p:cNvPr id="6" name="Textfeld 5">
            <a:extLst>
              <a:ext uri="{FF2B5EF4-FFF2-40B4-BE49-F238E27FC236}">
                <a16:creationId xmlns:a16="http://schemas.microsoft.com/office/drawing/2014/main" id="{70BE2C93-C68D-8E4D-F07F-23AB3459053C}"/>
              </a:ext>
            </a:extLst>
          </p:cNvPr>
          <p:cNvSpPr txBox="1"/>
          <p:nvPr userDrawn="1"/>
        </p:nvSpPr>
        <p:spPr>
          <a:xfrm>
            <a:off x="419741" y="6098671"/>
            <a:ext cx="2052228" cy="184666"/>
          </a:xfrm>
          <a:prstGeom prst="rect">
            <a:avLst/>
          </a:prstGeom>
          <a:noFill/>
        </p:spPr>
        <p:txBody>
          <a:bodyPr wrap="square" lIns="0" tIns="0" rIns="0" bIns="0" rtlCol="0">
            <a:spAutoFit/>
          </a:bodyPr>
          <a:lstStyle/>
          <a:p>
            <a:r>
              <a:rPr lang="de-CH" sz="1200" spc="20" baseline="0"/>
              <a:t>In Zusammenarbeit mit:</a:t>
            </a:r>
          </a:p>
        </p:txBody>
      </p:sp>
      <p:sp>
        <p:nvSpPr>
          <p:cNvPr id="11" name="Inhaltsplatzhalter 4">
            <a:extLst>
              <a:ext uri="{FF2B5EF4-FFF2-40B4-BE49-F238E27FC236}">
                <a16:creationId xmlns:a16="http://schemas.microsoft.com/office/drawing/2014/main" id="{A8152BC7-B9EA-58BF-B3AC-84618DEEC7E3}"/>
              </a:ext>
            </a:extLst>
          </p:cNvPr>
          <p:cNvSpPr>
            <a:spLocks noGrp="1"/>
          </p:cNvSpPr>
          <p:nvPr>
            <p:ph sz="quarter" idx="20" hasCustomPrompt="1"/>
          </p:nvPr>
        </p:nvSpPr>
        <p:spPr>
          <a:xfrm>
            <a:off x="7559673" y="6143379"/>
            <a:ext cx="1339200" cy="464400"/>
          </a:xfrm>
        </p:spPr>
        <p:txBody>
          <a:bodyPr anchor="ctr"/>
          <a:lstStyle>
            <a:lvl1pPr algn="ctr">
              <a:defRPr sz="1200"/>
            </a:lvl1pPr>
          </a:lstStyle>
          <a:p>
            <a:pPr lvl="0"/>
            <a:r>
              <a:rPr lang="de-DE"/>
              <a:t>Partnerlogo hinzufügen</a:t>
            </a:r>
            <a:endParaRPr lang="de-CH"/>
          </a:p>
        </p:txBody>
      </p:sp>
      <p:sp>
        <p:nvSpPr>
          <p:cNvPr id="12" name="Inhaltsplatzhalter 4">
            <a:extLst>
              <a:ext uri="{FF2B5EF4-FFF2-40B4-BE49-F238E27FC236}">
                <a16:creationId xmlns:a16="http://schemas.microsoft.com/office/drawing/2014/main" id="{03814693-EF40-3865-82C0-20D86006AB40}"/>
              </a:ext>
            </a:extLst>
          </p:cNvPr>
          <p:cNvSpPr>
            <a:spLocks noGrp="1"/>
          </p:cNvSpPr>
          <p:nvPr>
            <p:ph sz="quarter" idx="21" hasCustomPrompt="1"/>
          </p:nvPr>
        </p:nvSpPr>
        <p:spPr>
          <a:xfrm>
            <a:off x="9001449" y="6143379"/>
            <a:ext cx="1339200" cy="464400"/>
          </a:xfrm>
        </p:spPr>
        <p:txBody>
          <a:bodyPr anchor="ctr"/>
          <a:lstStyle>
            <a:lvl1pPr algn="ctr">
              <a:defRPr sz="1200"/>
            </a:lvl1pPr>
          </a:lstStyle>
          <a:p>
            <a:pPr lvl="0"/>
            <a:r>
              <a:rPr lang="de-DE"/>
              <a:t>Partnerlogo hinzufügen</a:t>
            </a:r>
            <a:endParaRPr lang="de-CH"/>
          </a:p>
        </p:txBody>
      </p:sp>
      <p:sp>
        <p:nvSpPr>
          <p:cNvPr id="13" name="Inhaltsplatzhalter 4">
            <a:extLst>
              <a:ext uri="{FF2B5EF4-FFF2-40B4-BE49-F238E27FC236}">
                <a16:creationId xmlns:a16="http://schemas.microsoft.com/office/drawing/2014/main" id="{FCC7A310-1221-FF65-1223-52827507B46D}"/>
              </a:ext>
            </a:extLst>
          </p:cNvPr>
          <p:cNvSpPr>
            <a:spLocks noGrp="1"/>
          </p:cNvSpPr>
          <p:nvPr>
            <p:ph sz="quarter" idx="22" hasCustomPrompt="1"/>
          </p:nvPr>
        </p:nvSpPr>
        <p:spPr>
          <a:xfrm>
            <a:off x="10443225" y="6143379"/>
            <a:ext cx="1339200" cy="464400"/>
          </a:xfrm>
        </p:spPr>
        <p:txBody>
          <a:bodyPr anchor="ctr"/>
          <a:lstStyle>
            <a:lvl1pPr algn="ctr">
              <a:defRPr sz="1200"/>
            </a:lvl1pPr>
          </a:lstStyle>
          <a:p>
            <a:pPr lvl="0"/>
            <a:r>
              <a:rPr lang="de-DE"/>
              <a:t>Partnerlogo hinzufügen</a:t>
            </a:r>
            <a:endParaRPr lang="de-CH"/>
          </a:p>
        </p:txBody>
      </p:sp>
      <p:sp>
        <p:nvSpPr>
          <p:cNvPr id="14" name="Inhaltsplatzhalter 4">
            <a:extLst>
              <a:ext uri="{FF2B5EF4-FFF2-40B4-BE49-F238E27FC236}">
                <a16:creationId xmlns:a16="http://schemas.microsoft.com/office/drawing/2014/main" id="{0C2519C1-D8CA-3862-3DA9-FA5C2EC883E0}"/>
              </a:ext>
            </a:extLst>
          </p:cNvPr>
          <p:cNvSpPr>
            <a:spLocks noGrp="1"/>
          </p:cNvSpPr>
          <p:nvPr>
            <p:ph sz="quarter" idx="19" hasCustomPrompt="1"/>
          </p:nvPr>
        </p:nvSpPr>
        <p:spPr>
          <a:xfrm>
            <a:off x="6117897" y="6143379"/>
            <a:ext cx="1339200" cy="464400"/>
          </a:xfrm>
        </p:spPr>
        <p:txBody>
          <a:bodyPr anchor="ctr"/>
          <a:lstStyle>
            <a:lvl1pPr algn="ctr">
              <a:defRPr sz="1200"/>
            </a:lvl1pPr>
          </a:lstStyle>
          <a:p>
            <a:pPr lvl="0"/>
            <a:r>
              <a:rPr lang="de-DE"/>
              <a:t>Partnerlogo hinzufügen</a:t>
            </a:r>
            <a:endParaRPr lang="de-CH"/>
          </a:p>
        </p:txBody>
      </p:sp>
      <p:sp>
        <p:nvSpPr>
          <p:cNvPr id="3" name="Textplatzhalter 16">
            <a:extLst>
              <a:ext uri="{FF2B5EF4-FFF2-40B4-BE49-F238E27FC236}">
                <a16:creationId xmlns:a16="http://schemas.microsoft.com/office/drawing/2014/main" id="{9D87703C-B4F7-61CE-8BAE-378010EB7213}"/>
              </a:ext>
            </a:extLst>
          </p:cNvPr>
          <p:cNvSpPr>
            <a:spLocks noGrp="1"/>
          </p:cNvSpPr>
          <p:nvPr>
            <p:ph type="body" sz="quarter" idx="14" hasCustomPrompt="1"/>
          </p:nvPr>
        </p:nvSpPr>
        <p:spPr>
          <a:xfrm>
            <a:off x="10828425" y="4453206"/>
            <a:ext cx="954000" cy="954000"/>
          </a:xfrm>
          <a:blipFill>
            <a:blip r:embed="rId2"/>
            <a:stretch>
              <a:fillRect/>
            </a:stretch>
          </a:blipFill>
        </p:spPr>
        <p:txBody>
          <a:bodyPr/>
          <a:lstStyle>
            <a:lvl1pPr>
              <a:defRPr sz="100">
                <a:solidFill>
                  <a:schemeClr val="accent2"/>
                </a:solidFill>
              </a:defRPr>
            </a:lvl1pPr>
            <a:lvl2pPr>
              <a:defRPr sz="100"/>
            </a:lvl2pPr>
            <a:lvl3pPr>
              <a:defRPr sz="100"/>
            </a:lvl3pPr>
            <a:lvl4pPr>
              <a:defRPr sz="100"/>
            </a:lvl4pPr>
            <a:lvl5pPr>
              <a:defRPr sz="100"/>
            </a:lvl5pPr>
          </a:lstStyle>
          <a:p>
            <a:pPr lvl="0"/>
            <a:r>
              <a:rPr lang="de-DE"/>
              <a:t> </a:t>
            </a:r>
            <a:endParaRPr lang="de-CH"/>
          </a:p>
        </p:txBody>
      </p:sp>
      <p:sp>
        <p:nvSpPr>
          <p:cNvPr id="9" name="Untertitel 2">
            <a:extLst>
              <a:ext uri="{FF2B5EF4-FFF2-40B4-BE49-F238E27FC236}">
                <a16:creationId xmlns:a16="http://schemas.microsoft.com/office/drawing/2014/main" id="{431F14B0-8D80-F4BC-5653-9389FE9A509A}"/>
              </a:ext>
            </a:extLst>
          </p:cNvPr>
          <p:cNvSpPr>
            <a:spLocks noGrp="1"/>
          </p:cNvSpPr>
          <p:nvPr>
            <p:ph type="subTitle" idx="1" hasCustomPrompt="1"/>
          </p:nvPr>
        </p:nvSpPr>
        <p:spPr>
          <a:xfrm>
            <a:off x="407988" y="1520825"/>
            <a:ext cx="6486137" cy="2880000"/>
          </a:xfrm>
        </p:spPr>
        <p:txBody>
          <a:bodyPr anchor="t"/>
          <a:lstStyle>
            <a:lvl1pPr marL="0" indent="0" algn="l">
              <a:lnSpc>
                <a:spcPct val="83000"/>
              </a:lnSpc>
              <a:spcAft>
                <a:spcPts val="0"/>
              </a:spcAft>
              <a:buNone/>
              <a:defRPr sz="7200" b="0" spc="-140" baseline="0">
                <a:solidFill>
                  <a:schemeClr val="bg2"/>
                </a:solidFill>
                <a:latin typeface="Segoe UI Black" panose="020B0A02040204020203" pitchFamily="34" charset="0"/>
                <a:ea typeface="Segoe UI Black" panose="020B0A02040204020203" pitchFamily="34" charset="0"/>
              </a:defRPr>
            </a:lvl1pPr>
            <a:lvl2pPr marL="0" indent="0" algn="l">
              <a:buNone/>
              <a:defRPr sz="12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Titel</a:t>
            </a:r>
            <a:br>
              <a:rPr lang="de-CH"/>
            </a:br>
            <a:r>
              <a:rPr lang="de-CH"/>
              <a:t>hinzufügen</a:t>
            </a:r>
          </a:p>
        </p:txBody>
      </p:sp>
      <p:sp>
        <p:nvSpPr>
          <p:cNvPr id="10" name="Textplatzhalter 4">
            <a:extLst>
              <a:ext uri="{FF2B5EF4-FFF2-40B4-BE49-F238E27FC236}">
                <a16:creationId xmlns:a16="http://schemas.microsoft.com/office/drawing/2014/main" id="{5F4A3F54-F64F-AF63-F8FC-880EE3EFE44E}"/>
              </a:ext>
            </a:extLst>
          </p:cNvPr>
          <p:cNvSpPr>
            <a:spLocks noGrp="1"/>
          </p:cNvSpPr>
          <p:nvPr>
            <p:ph type="body" sz="quarter" idx="23" hasCustomPrompt="1"/>
          </p:nvPr>
        </p:nvSpPr>
        <p:spPr>
          <a:xfrm>
            <a:off x="407988" y="5040786"/>
            <a:ext cx="5327972" cy="395387"/>
          </a:xfrm>
        </p:spPr>
        <p:txBody>
          <a:bodyPr anchor="b"/>
          <a:lstStyle>
            <a:lvl1pPr>
              <a:defRPr sz="1200">
                <a:solidFill>
                  <a:schemeClr val="bg2"/>
                </a:solidFill>
              </a:defRPr>
            </a:lvl1pPr>
          </a:lstStyle>
          <a:p>
            <a:pPr lvl="0"/>
            <a:r>
              <a:rPr lang="de-DE"/>
              <a:t>Vorname Name</a:t>
            </a:r>
            <a:br>
              <a:rPr lang="de-DE"/>
            </a:br>
            <a:r>
              <a:rPr lang="de-DE"/>
              <a:t>Ort, Datum</a:t>
            </a:r>
          </a:p>
        </p:txBody>
      </p:sp>
      <p:sp>
        <p:nvSpPr>
          <p:cNvPr id="2" name="Textplatzhalter 16">
            <a:extLst>
              <a:ext uri="{FF2B5EF4-FFF2-40B4-BE49-F238E27FC236}">
                <a16:creationId xmlns:a16="http://schemas.microsoft.com/office/drawing/2014/main" id="{98BE84B6-17D7-CDC5-A6B7-DB24377D19BA}"/>
              </a:ext>
            </a:extLst>
          </p:cNvPr>
          <p:cNvSpPr>
            <a:spLocks noGrp="1"/>
          </p:cNvSpPr>
          <p:nvPr>
            <p:ph type="body" sz="quarter" idx="24" hasCustomPrompt="1"/>
          </p:nvPr>
        </p:nvSpPr>
        <p:spPr>
          <a:xfrm>
            <a:off x="410400" y="374400"/>
            <a:ext cx="2196000" cy="248400"/>
          </a:xfrm>
          <a:blipFill>
            <a:blip>
              <a:extLst>
                <a:ext uri="{96DAC541-7B7A-43D3-8B79-37D633B846F1}">
                  <asvg:svgBlip xmlns:asvg="http://schemas.microsoft.com/office/drawing/2016/SVG/main" r:embed="rId3"/>
                </a:ext>
              </a:extLst>
            </a:blip>
            <a:stretch>
              <a:fillRect/>
            </a:stretch>
          </a:blipFill>
        </p:spPr>
        <p:txBody>
          <a:bodyPr/>
          <a:lstStyle>
            <a:lvl1pPr>
              <a:defRPr sz="100">
                <a:solidFill>
                  <a:schemeClr val="accent2"/>
                </a:solidFill>
              </a:defRPr>
            </a:lvl1pPr>
            <a:lvl2pPr>
              <a:defRPr sz="100"/>
            </a:lvl2pPr>
            <a:lvl3pPr>
              <a:defRPr sz="100"/>
            </a:lvl3pPr>
            <a:lvl4pPr>
              <a:defRPr sz="100"/>
            </a:lvl4pPr>
            <a:lvl5pPr>
              <a:defRPr sz="100"/>
            </a:lvl5pPr>
          </a:lstStyle>
          <a:p>
            <a:pPr lvl="0"/>
            <a:r>
              <a:rPr lang="de-DE"/>
              <a:t> </a:t>
            </a:r>
            <a:endParaRPr lang="de-CH"/>
          </a:p>
        </p:txBody>
      </p:sp>
    </p:spTree>
    <p:extLst>
      <p:ext uri="{BB962C8B-B14F-4D97-AF65-F5344CB8AC3E}">
        <p14:creationId xmlns:p14="http://schemas.microsoft.com/office/powerpoint/2010/main" val="3862158148"/>
      </p:ext>
    </p:extLst>
  </p:cSld>
  <p:clrMapOvr>
    <a:masterClrMapping/>
  </p:clrMapOvr>
  <p:extLst>
    <p:ext uri="{DCECCB84-F9BA-43D5-87BE-67443E8EF086}">
      <p15:sldGuideLst xmlns:p15="http://schemas.microsoft.com/office/powerpoint/2012/main">
        <p15:guide id="1" orient="horz" pos="3868" userDrawn="1">
          <p15:clr>
            <a:srgbClr val="FBAE40"/>
          </p15:clr>
        </p15:guide>
        <p15:guide id="2" orient="horz" pos="415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sverzeichni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sz="2800"/>
            </a:lvl1pPr>
          </a:lstStyle>
          <a:p>
            <a:r>
              <a:rPr lang="de-CH"/>
              <a:t>Titel hinzufügen</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216BB283-8C8A-41DC-B25F-4D6BEF64F254}" type="datetime4">
              <a:rPr lang="de-CH" smtClean="0"/>
              <a:t>3. November 2026</a:t>
            </a:fld>
            <a:endParaRPr lang="de-CH"/>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de-CH" smtClean="0"/>
              <a:pPr/>
              <a:t>‹#›</a:t>
            </a:fld>
            <a:endParaRPr lang="de-CH"/>
          </a:p>
        </p:txBody>
      </p:sp>
      <p:sp>
        <p:nvSpPr>
          <p:cNvPr id="11" name="Textplatzhalter 9">
            <a:extLst>
              <a:ext uri="{FF2B5EF4-FFF2-40B4-BE49-F238E27FC236}">
                <a16:creationId xmlns:a16="http://schemas.microsoft.com/office/drawing/2014/main" id="{FA878B97-AD65-BD0D-FF91-26D84C2AE790}"/>
              </a:ext>
            </a:extLst>
          </p:cNvPr>
          <p:cNvSpPr>
            <a:spLocks noGrp="1"/>
          </p:cNvSpPr>
          <p:nvPr>
            <p:ph type="body" sz="quarter" idx="13" hasCustomPrompt="1"/>
          </p:nvPr>
        </p:nvSpPr>
        <p:spPr>
          <a:xfrm>
            <a:off x="407988" y="1521075"/>
            <a:ext cx="11384710" cy="4895600"/>
          </a:xfrm>
        </p:spPr>
        <p:txBody>
          <a:bodyPr numCol="2"/>
          <a:lstStyle>
            <a:lvl1pPr marL="514350" indent="-514350">
              <a:lnSpc>
                <a:spcPct val="119000"/>
              </a:lnSpc>
              <a:buAutoNum type="arabicPlain"/>
              <a:defRPr sz="2800"/>
            </a:lvl1pPr>
            <a:lvl2pPr>
              <a:defRPr sz="2800"/>
            </a:lvl2pPr>
            <a:lvl3pPr>
              <a:defRPr sz="2800"/>
            </a:lvl3pPr>
            <a:lvl4pPr>
              <a:defRPr sz="2800"/>
            </a:lvl4pPr>
            <a:lvl5pPr>
              <a:defRPr sz="2800"/>
            </a:lvl5pPr>
          </a:lstStyle>
          <a:p>
            <a:pPr lvl="0"/>
            <a:r>
              <a:rPr lang="de-DE"/>
              <a:t>Text</a:t>
            </a:r>
          </a:p>
        </p:txBody>
      </p:sp>
    </p:spTree>
    <p:extLst>
      <p:ext uri="{BB962C8B-B14F-4D97-AF65-F5344CB8AC3E}">
        <p14:creationId xmlns:p14="http://schemas.microsoft.com/office/powerpoint/2010/main" val="3959277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Zwischentitel Schwarz">
    <p:bg>
      <p:bgPr>
        <a:solidFill>
          <a:schemeClr val="tx1"/>
        </a:solidFill>
        <a:effectLst/>
      </p:bgPr>
    </p:bg>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CA52041-14A4-02CD-2627-AE45648D957F}"/>
              </a:ext>
            </a:extLst>
          </p:cNvPr>
          <p:cNvSpPr>
            <a:spLocks noGrp="1"/>
          </p:cNvSpPr>
          <p:nvPr>
            <p:ph type="dt" sz="half" idx="10"/>
          </p:nvPr>
        </p:nvSpPr>
        <p:spPr/>
        <p:txBody>
          <a:bodyPr/>
          <a:lstStyle>
            <a:lvl1pPr>
              <a:defRPr>
                <a:solidFill>
                  <a:schemeClr val="bg2"/>
                </a:solidFill>
              </a:defRPr>
            </a:lvl1pPr>
          </a:lstStyle>
          <a:p>
            <a:fld id="{1840C32C-0819-40F6-9466-650571EAE882}" type="datetime4">
              <a:rPr lang="de-CH" smtClean="0"/>
              <a:t>3. November 2026</a:t>
            </a:fld>
            <a:endParaRPr lang="de-CH"/>
          </a:p>
        </p:txBody>
      </p:sp>
      <p:sp>
        <p:nvSpPr>
          <p:cNvPr id="3" name="Fußzeilenplatzhalter 2">
            <a:extLst>
              <a:ext uri="{FF2B5EF4-FFF2-40B4-BE49-F238E27FC236}">
                <a16:creationId xmlns:a16="http://schemas.microsoft.com/office/drawing/2014/main" id="{C136D8F0-8617-17B6-BA68-728A2AFFDFD6}"/>
              </a:ext>
            </a:extLst>
          </p:cNvPr>
          <p:cNvSpPr>
            <a:spLocks noGrp="1"/>
          </p:cNvSpPr>
          <p:nvPr>
            <p:ph type="ftr" sz="quarter" idx="11"/>
          </p:nvPr>
        </p:nvSpPr>
        <p:spPr/>
        <p:txBody>
          <a:bodyPr/>
          <a:lstStyle>
            <a:lvl1pPr>
              <a:defRPr>
                <a:solidFill>
                  <a:schemeClr val="bg2"/>
                </a:solidFill>
              </a:defRPr>
            </a:lvl1pPr>
          </a:lstStyle>
          <a:p>
            <a:r>
              <a:rPr lang="de-DE"/>
              <a:t>Swiss Post Digital Government AG – Präsentation – Dominic Achermann – C1 Öffentlich</a:t>
            </a:r>
            <a:endParaRPr lang="de-CH"/>
          </a:p>
        </p:txBody>
      </p:sp>
      <p:sp>
        <p:nvSpPr>
          <p:cNvPr id="5" name="Foliennummernplatzhalter 4">
            <a:extLst>
              <a:ext uri="{FF2B5EF4-FFF2-40B4-BE49-F238E27FC236}">
                <a16:creationId xmlns:a16="http://schemas.microsoft.com/office/drawing/2014/main" id="{FB9AB41C-675F-B07F-815D-748B5494CA6E}"/>
              </a:ext>
            </a:extLst>
          </p:cNvPr>
          <p:cNvSpPr>
            <a:spLocks noGrp="1"/>
          </p:cNvSpPr>
          <p:nvPr>
            <p:ph type="sldNum" sz="quarter" idx="12"/>
          </p:nvPr>
        </p:nvSpPr>
        <p:spPr/>
        <p:txBody>
          <a:bodyPr/>
          <a:lstStyle>
            <a:lvl1pPr>
              <a:defRPr>
                <a:solidFill>
                  <a:schemeClr val="bg2"/>
                </a:solidFill>
              </a:defRPr>
            </a:lvl1pPr>
          </a:lstStyle>
          <a:p>
            <a:fld id="{442AD375-037F-43D0-B059-5172DA06796A}" type="slidenum">
              <a:rPr lang="de-CH" smtClean="0"/>
              <a:pPr/>
              <a:t>‹#›</a:t>
            </a:fld>
            <a:endParaRPr lang="de-CH"/>
          </a:p>
        </p:txBody>
      </p:sp>
      <p:sp>
        <p:nvSpPr>
          <p:cNvPr id="4" name="Untertitel 2">
            <a:extLst>
              <a:ext uri="{FF2B5EF4-FFF2-40B4-BE49-F238E27FC236}">
                <a16:creationId xmlns:a16="http://schemas.microsoft.com/office/drawing/2014/main" id="{DC0D5335-01F3-9ADE-D4B9-547C071C60F0}"/>
              </a:ext>
            </a:extLst>
          </p:cNvPr>
          <p:cNvSpPr>
            <a:spLocks noGrp="1"/>
          </p:cNvSpPr>
          <p:nvPr>
            <p:ph type="subTitle" idx="1" hasCustomPrompt="1"/>
          </p:nvPr>
        </p:nvSpPr>
        <p:spPr>
          <a:xfrm>
            <a:off x="409575" y="1520824"/>
            <a:ext cx="11372850" cy="2988296"/>
          </a:xfrm>
        </p:spPr>
        <p:txBody>
          <a:bodyPr anchor="t"/>
          <a:lstStyle>
            <a:lvl1pPr marL="0" indent="0" algn="l">
              <a:lnSpc>
                <a:spcPct val="83000"/>
              </a:lnSpc>
              <a:spcAft>
                <a:spcPts val="0"/>
              </a:spcAft>
              <a:buNone/>
              <a:defRPr sz="7200" b="1" spc="-140" baseline="0">
                <a:solidFill>
                  <a:schemeClr val="bg2"/>
                </a:solidFill>
                <a:latin typeface="Segoe UI Black" panose="020B0A02040204020203" pitchFamily="34" charset="0"/>
                <a:ea typeface="Segoe UI Black" panose="020B0A02040204020203" pitchFamily="34" charset="0"/>
              </a:defRPr>
            </a:lvl1pPr>
            <a:lvl2pPr marL="0" indent="0" algn="l">
              <a:buNone/>
              <a:defRPr sz="12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Titel</a:t>
            </a:r>
            <a:br>
              <a:rPr lang="de-CH"/>
            </a:br>
            <a:r>
              <a:rPr lang="de-CH"/>
              <a:t>hinzufügen</a:t>
            </a:r>
          </a:p>
        </p:txBody>
      </p:sp>
      <p:pic>
        <p:nvPicPr>
          <p:cNvPr id="6" name="Grafik 5">
            <a:extLst>
              <a:ext uri="{FF2B5EF4-FFF2-40B4-BE49-F238E27FC236}">
                <a16:creationId xmlns:a16="http://schemas.microsoft.com/office/drawing/2014/main" id="{FA430C30-728F-C30C-0163-096E1D9241C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10402" y="374400"/>
            <a:ext cx="2195996" cy="249545"/>
          </a:xfrm>
          <a:prstGeom prst="rect">
            <a:avLst/>
          </a:prstGeom>
        </p:spPr>
      </p:pic>
    </p:spTree>
    <p:extLst>
      <p:ext uri="{BB962C8B-B14F-4D97-AF65-F5344CB8AC3E}">
        <p14:creationId xmlns:p14="http://schemas.microsoft.com/office/powerpoint/2010/main" val="1257450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Zwischentitel Gelb">
    <p:bg>
      <p:bgPr>
        <a:solidFill>
          <a:schemeClr val="accent2"/>
        </a:solidFill>
        <a:effectLst/>
      </p:bgPr>
    </p:bg>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CA52041-14A4-02CD-2627-AE45648D957F}"/>
              </a:ext>
            </a:extLst>
          </p:cNvPr>
          <p:cNvSpPr>
            <a:spLocks noGrp="1"/>
          </p:cNvSpPr>
          <p:nvPr>
            <p:ph type="dt" sz="half" idx="10"/>
          </p:nvPr>
        </p:nvSpPr>
        <p:spPr/>
        <p:txBody>
          <a:bodyPr/>
          <a:lstStyle>
            <a:lvl1pPr>
              <a:defRPr>
                <a:solidFill>
                  <a:schemeClr val="tx1"/>
                </a:solidFill>
              </a:defRPr>
            </a:lvl1pPr>
          </a:lstStyle>
          <a:p>
            <a:fld id="{2032F0FB-D26A-4DB2-BF54-CA7F205BE3AF}" type="datetime4">
              <a:rPr lang="de-CH" smtClean="0"/>
              <a:t>3. November 2026</a:t>
            </a:fld>
            <a:endParaRPr lang="de-CH"/>
          </a:p>
        </p:txBody>
      </p:sp>
      <p:sp>
        <p:nvSpPr>
          <p:cNvPr id="3" name="Fußzeilenplatzhalter 2">
            <a:extLst>
              <a:ext uri="{FF2B5EF4-FFF2-40B4-BE49-F238E27FC236}">
                <a16:creationId xmlns:a16="http://schemas.microsoft.com/office/drawing/2014/main" id="{C136D8F0-8617-17B6-BA68-728A2AFFDFD6}"/>
              </a:ext>
            </a:extLst>
          </p:cNvPr>
          <p:cNvSpPr>
            <a:spLocks noGrp="1"/>
          </p:cNvSpPr>
          <p:nvPr>
            <p:ph type="ftr" sz="quarter" idx="11"/>
          </p:nvPr>
        </p:nvSpPr>
        <p:spPr/>
        <p:txBody>
          <a:bodyPr/>
          <a:lstStyle>
            <a:lvl1pPr>
              <a:defRPr>
                <a:solidFill>
                  <a:schemeClr val="tx1"/>
                </a:solidFill>
              </a:defRPr>
            </a:lvl1pPr>
          </a:lstStyle>
          <a:p>
            <a:r>
              <a:rPr lang="de-DE"/>
              <a:t>Swiss Post Digital Government AG – Präsentation – Dominic Achermann – C1 Öffentlich</a:t>
            </a:r>
            <a:endParaRPr lang="de-CH"/>
          </a:p>
        </p:txBody>
      </p:sp>
      <p:sp>
        <p:nvSpPr>
          <p:cNvPr id="5" name="Foliennummernplatzhalter 4">
            <a:extLst>
              <a:ext uri="{FF2B5EF4-FFF2-40B4-BE49-F238E27FC236}">
                <a16:creationId xmlns:a16="http://schemas.microsoft.com/office/drawing/2014/main" id="{FB9AB41C-675F-B07F-815D-748B5494CA6E}"/>
              </a:ext>
            </a:extLst>
          </p:cNvPr>
          <p:cNvSpPr>
            <a:spLocks noGrp="1"/>
          </p:cNvSpPr>
          <p:nvPr>
            <p:ph type="sldNum" sz="quarter" idx="12"/>
          </p:nvPr>
        </p:nvSpPr>
        <p:spPr/>
        <p:txBody>
          <a:bodyPr/>
          <a:lstStyle>
            <a:lvl1pPr>
              <a:defRPr>
                <a:solidFill>
                  <a:schemeClr val="tx1"/>
                </a:solidFill>
              </a:defRPr>
            </a:lvl1pPr>
          </a:lstStyle>
          <a:p>
            <a:fld id="{442AD375-037F-43D0-B059-5172DA06796A}" type="slidenum">
              <a:rPr lang="de-CH" smtClean="0"/>
              <a:pPr/>
              <a:t>‹#›</a:t>
            </a:fld>
            <a:endParaRPr lang="de-CH"/>
          </a:p>
        </p:txBody>
      </p:sp>
      <p:sp>
        <p:nvSpPr>
          <p:cNvPr id="4" name="Untertitel 2">
            <a:extLst>
              <a:ext uri="{FF2B5EF4-FFF2-40B4-BE49-F238E27FC236}">
                <a16:creationId xmlns:a16="http://schemas.microsoft.com/office/drawing/2014/main" id="{7F3C4A92-E0B8-A868-EDBC-2F56ABA8B6A7}"/>
              </a:ext>
            </a:extLst>
          </p:cNvPr>
          <p:cNvSpPr>
            <a:spLocks noGrp="1"/>
          </p:cNvSpPr>
          <p:nvPr>
            <p:ph type="subTitle" idx="1" hasCustomPrompt="1"/>
          </p:nvPr>
        </p:nvSpPr>
        <p:spPr>
          <a:xfrm>
            <a:off x="409575" y="1520823"/>
            <a:ext cx="11372850" cy="2988000"/>
          </a:xfrm>
        </p:spPr>
        <p:txBody>
          <a:bodyPr anchor="t"/>
          <a:lstStyle>
            <a:lvl1pPr marL="0" indent="0" algn="l">
              <a:lnSpc>
                <a:spcPct val="83000"/>
              </a:lnSpc>
              <a:spcAft>
                <a:spcPts val="0"/>
              </a:spcAft>
              <a:buNone/>
              <a:defRPr sz="7200" b="1" spc="-140" baseline="0">
                <a:solidFill>
                  <a:schemeClr val="tx1"/>
                </a:solidFill>
                <a:latin typeface="Segoe UI Black" panose="020B0A02040204020203" pitchFamily="34" charset="0"/>
                <a:ea typeface="Segoe UI Black" panose="020B0A02040204020203" pitchFamily="34" charset="0"/>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Titel</a:t>
            </a:r>
            <a:br>
              <a:rPr lang="de-CH"/>
            </a:br>
            <a:r>
              <a:rPr lang="de-CH"/>
              <a:t>hinzufügen</a:t>
            </a:r>
          </a:p>
        </p:txBody>
      </p:sp>
      <p:pic>
        <p:nvPicPr>
          <p:cNvPr id="6" name="Grafik 5">
            <a:extLst>
              <a:ext uri="{FF2B5EF4-FFF2-40B4-BE49-F238E27FC236}">
                <a16:creationId xmlns:a16="http://schemas.microsoft.com/office/drawing/2014/main" id="{CC7C80F6-0B06-76E2-2DD1-133FAE2580D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10400" y="374400"/>
            <a:ext cx="2196000" cy="249545"/>
          </a:xfrm>
          <a:prstGeom prst="rect">
            <a:avLst/>
          </a:prstGeom>
        </p:spPr>
      </p:pic>
    </p:spTree>
    <p:extLst>
      <p:ext uri="{BB962C8B-B14F-4D97-AF65-F5344CB8AC3E}">
        <p14:creationId xmlns:p14="http://schemas.microsoft.com/office/powerpoint/2010/main" val="253233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Zwischentitel Bild">
    <p:spTree>
      <p:nvGrpSpPr>
        <p:cNvPr id="1" name=""/>
        <p:cNvGrpSpPr/>
        <p:nvPr/>
      </p:nvGrpSpPr>
      <p:grpSpPr>
        <a:xfrm>
          <a:off x="0" y="0"/>
          <a:ext cx="0" cy="0"/>
          <a:chOff x="0" y="0"/>
          <a:chExt cx="0" cy="0"/>
        </a:xfrm>
      </p:grpSpPr>
      <p:sp>
        <p:nvSpPr>
          <p:cNvPr id="4" name="Bildplatzhalter 4">
            <a:extLst>
              <a:ext uri="{FF2B5EF4-FFF2-40B4-BE49-F238E27FC236}">
                <a16:creationId xmlns:a16="http://schemas.microsoft.com/office/drawing/2014/main" id="{16C9BEAD-A010-C540-A216-91486EBC22E8}"/>
              </a:ext>
            </a:extLst>
          </p:cNvPr>
          <p:cNvSpPr>
            <a:spLocks noGrp="1"/>
          </p:cNvSpPr>
          <p:nvPr>
            <p:ph type="pic" sz="quarter" idx="13" hasCustomPrompt="1"/>
          </p:nvPr>
        </p:nvSpPr>
        <p:spPr>
          <a:xfrm>
            <a:off x="0" y="0"/>
            <a:ext cx="12192000" cy="6858000"/>
          </a:xfrm>
          <a:pattFill prst="lgCheck">
            <a:fgClr>
              <a:schemeClr val="bg1">
                <a:lumMod val="85000"/>
              </a:schemeClr>
            </a:fgClr>
            <a:bgClr>
              <a:schemeClr val="bg1"/>
            </a:bgClr>
          </a:pattFill>
        </p:spPr>
        <p:txBody>
          <a:bodyPr tIns="540000" anchor="t" anchorCtr="0"/>
          <a:lstStyle>
            <a:lvl1pPr algn="ctr">
              <a:defRPr sz="1200"/>
            </a:lvl1pPr>
          </a:lstStyle>
          <a:p>
            <a:r>
              <a:rPr lang="de-DE"/>
              <a:t>Bild durch «Drag &amp; Drop» in den Bildplatzhalter ziehen oder </a:t>
            </a:r>
            <a:br>
              <a:rPr lang="de-DE"/>
            </a:br>
            <a:r>
              <a:rPr lang="de-DE"/>
              <a:t>Platzhalter markieren, Bild durch CTRL-V einfügen und in den Hintergrund stellen</a:t>
            </a:r>
            <a:endParaRPr lang="de-CH"/>
          </a:p>
        </p:txBody>
      </p:sp>
      <p:sp>
        <p:nvSpPr>
          <p:cNvPr id="9" name="Textplatzhalter 10">
            <a:extLst>
              <a:ext uri="{FF2B5EF4-FFF2-40B4-BE49-F238E27FC236}">
                <a16:creationId xmlns:a16="http://schemas.microsoft.com/office/drawing/2014/main" id="{7D2FA80E-3572-C193-62DC-19120594E8D9}"/>
              </a:ext>
            </a:extLst>
          </p:cNvPr>
          <p:cNvSpPr>
            <a:spLocks noGrp="1"/>
          </p:cNvSpPr>
          <p:nvPr>
            <p:ph type="body" sz="quarter" idx="18" hasCustomPrompt="1"/>
          </p:nvPr>
        </p:nvSpPr>
        <p:spPr>
          <a:xfrm>
            <a:off x="-439439" y="-1"/>
            <a:ext cx="378755" cy="6864789"/>
          </a:xfrm>
          <a:gradFill>
            <a:gsLst>
              <a:gs pos="100000">
                <a:schemeClr val="tx1">
                  <a:alpha val="0"/>
                </a:schemeClr>
              </a:gs>
              <a:gs pos="10000">
                <a:schemeClr val="tx1">
                  <a:alpha val="70000"/>
                </a:schemeClr>
              </a:gs>
            </a:gsLst>
            <a:lin ang="0" scaled="0"/>
          </a:gradFill>
        </p:spPr>
        <p:txBody>
          <a:bodyPr vert="vert270" lIns="18000" tIns="0" rIns="0" bIns="36000" rtlCol="0">
            <a:noAutofit/>
          </a:bodyPr>
          <a:lstStyle>
            <a:lvl1pPr marL="0" indent="0" algn="ctr">
              <a:buNone/>
              <a:defRPr lang="de-CH" sz="1050" dirty="0">
                <a:solidFill>
                  <a:schemeClr val="bg1"/>
                </a:solidFill>
              </a:defRPr>
            </a:lvl1pPr>
          </a:lstStyle>
          <a:p>
            <a:pPr lvl="0"/>
            <a:r>
              <a:rPr lang="de-DE"/>
              <a:t>Zum abdunkeln des Bildes diese Fläche über die Folie ziehen.</a:t>
            </a:r>
            <a:br>
              <a:rPr lang="de-DE"/>
            </a:br>
            <a:r>
              <a:rPr lang="de-DE"/>
              <a:t>ↆ</a:t>
            </a:r>
            <a:endParaRPr lang="de-CH"/>
          </a:p>
        </p:txBody>
      </p:sp>
      <p:sp>
        <p:nvSpPr>
          <p:cNvPr id="2" name="Datumsplatzhalter 1">
            <a:extLst>
              <a:ext uri="{FF2B5EF4-FFF2-40B4-BE49-F238E27FC236}">
                <a16:creationId xmlns:a16="http://schemas.microsoft.com/office/drawing/2014/main" id="{DCA52041-14A4-02CD-2627-AE45648D957F}"/>
              </a:ext>
            </a:extLst>
          </p:cNvPr>
          <p:cNvSpPr>
            <a:spLocks noGrp="1"/>
          </p:cNvSpPr>
          <p:nvPr>
            <p:ph type="dt" sz="half" idx="10"/>
          </p:nvPr>
        </p:nvSpPr>
        <p:spPr/>
        <p:txBody>
          <a:bodyPr/>
          <a:lstStyle>
            <a:lvl1pPr>
              <a:defRPr>
                <a:solidFill>
                  <a:schemeClr val="bg1"/>
                </a:solidFill>
              </a:defRPr>
            </a:lvl1pPr>
          </a:lstStyle>
          <a:p>
            <a:fld id="{397A4603-FDD4-47B1-ABA7-ACBD07066D6B}" type="datetime4">
              <a:rPr lang="de-CH" smtClean="0"/>
              <a:t>3. November 2026</a:t>
            </a:fld>
            <a:endParaRPr lang="de-CH"/>
          </a:p>
        </p:txBody>
      </p:sp>
      <p:sp>
        <p:nvSpPr>
          <p:cNvPr id="3" name="Fußzeilenplatzhalter 2">
            <a:extLst>
              <a:ext uri="{FF2B5EF4-FFF2-40B4-BE49-F238E27FC236}">
                <a16:creationId xmlns:a16="http://schemas.microsoft.com/office/drawing/2014/main" id="{C136D8F0-8617-17B6-BA68-728A2AFFDFD6}"/>
              </a:ext>
            </a:extLst>
          </p:cNvPr>
          <p:cNvSpPr>
            <a:spLocks noGrp="1"/>
          </p:cNvSpPr>
          <p:nvPr>
            <p:ph type="ftr" sz="quarter" idx="11"/>
          </p:nvPr>
        </p:nvSpPr>
        <p:spPr/>
        <p:txBody>
          <a:bodyPr/>
          <a:lstStyle>
            <a:lvl1pPr>
              <a:defRPr>
                <a:solidFill>
                  <a:schemeClr val="bg1"/>
                </a:solidFill>
              </a:defRPr>
            </a:lvl1pPr>
          </a:lstStyle>
          <a:p>
            <a:r>
              <a:rPr lang="de-DE"/>
              <a:t>Swiss Post Digital Government AG – Präsentation – Dominic Achermann – C1 Öffentlich</a:t>
            </a:r>
            <a:endParaRPr lang="de-CH"/>
          </a:p>
        </p:txBody>
      </p:sp>
      <p:sp>
        <p:nvSpPr>
          <p:cNvPr id="5" name="Foliennummernplatzhalter 4">
            <a:extLst>
              <a:ext uri="{FF2B5EF4-FFF2-40B4-BE49-F238E27FC236}">
                <a16:creationId xmlns:a16="http://schemas.microsoft.com/office/drawing/2014/main" id="{FB9AB41C-675F-B07F-815D-748B5494CA6E}"/>
              </a:ext>
            </a:extLst>
          </p:cNvPr>
          <p:cNvSpPr>
            <a:spLocks noGrp="1"/>
          </p:cNvSpPr>
          <p:nvPr>
            <p:ph type="sldNum" sz="quarter" idx="12"/>
          </p:nvPr>
        </p:nvSpPr>
        <p:spPr/>
        <p:txBody>
          <a:bodyPr/>
          <a:lstStyle>
            <a:lvl1pPr>
              <a:defRPr>
                <a:solidFill>
                  <a:schemeClr val="bg1"/>
                </a:solidFill>
              </a:defRPr>
            </a:lvl1pPr>
          </a:lstStyle>
          <a:p>
            <a:fld id="{442AD375-037F-43D0-B059-5172DA06796A}" type="slidenum">
              <a:rPr lang="de-CH" smtClean="0"/>
              <a:pPr/>
              <a:t>‹#›</a:t>
            </a:fld>
            <a:endParaRPr lang="de-CH"/>
          </a:p>
        </p:txBody>
      </p:sp>
      <p:sp>
        <p:nvSpPr>
          <p:cNvPr id="6" name="Untertitel 2">
            <a:extLst>
              <a:ext uri="{FF2B5EF4-FFF2-40B4-BE49-F238E27FC236}">
                <a16:creationId xmlns:a16="http://schemas.microsoft.com/office/drawing/2014/main" id="{3970A862-7B90-8C92-36BA-F4EC46EA9208}"/>
              </a:ext>
            </a:extLst>
          </p:cNvPr>
          <p:cNvSpPr>
            <a:spLocks noGrp="1"/>
          </p:cNvSpPr>
          <p:nvPr>
            <p:ph type="subTitle" idx="1" hasCustomPrompt="1"/>
          </p:nvPr>
        </p:nvSpPr>
        <p:spPr>
          <a:xfrm>
            <a:off x="409575" y="1520823"/>
            <a:ext cx="6480000" cy="2988000"/>
          </a:xfrm>
        </p:spPr>
        <p:txBody>
          <a:bodyPr anchor="t"/>
          <a:lstStyle>
            <a:lvl1pPr marL="0" indent="0" algn="l">
              <a:lnSpc>
                <a:spcPct val="83000"/>
              </a:lnSpc>
              <a:spcAft>
                <a:spcPts val="0"/>
              </a:spcAft>
              <a:buNone/>
              <a:defRPr sz="7200" b="1" spc="-140" baseline="0">
                <a:solidFill>
                  <a:schemeClr val="bg2"/>
                </a:solidFill>
                <a:latin typeface="Segoe UI Black" panose="020B0A02040204020203" pitchFamily="34" charset="0"/>
                <a:ea typeface="Segoe UI Black" panose="020B0A02040204020203" pitchFamily="34" charset="0"/>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Titel</a:t>
            </a:r>
            <a:br>
              <a:rPr lang="de-CH"/>
            </a:br>
            <a:r>
              <a:rPr lang="de-CH"/>
              <a:t>hinzufügen</a:t>
            </a:r>
          </a:p>
        </p:txBody>
      </p:sp>
      <p:sp>
        <p:nvSpPr>
          <p:cNvPr id="7" name="Textplatzhalter 16">
            <a:extLst>
              <a:ext uri="{FF2B5EF4-FFF2-40B4-BE49-F238E27FC236}">
                <a16:creationId xmlns:a16="http://schemas.microsoft.com/office/drawing/2014/main" id="{8E94F2AC-87E5-7364-8C15-5A746E945442}"/>
              </a:ext>
            </a:extLst>
          </p:cNvPr>
          <p:cNvSpPr>
            <a:spLocks noGrp="1"/>
          </p:cNvSpPr>
          <p:nvPr>
            <p:ph type="body" sz="quarter" idx="19" hasCustomPrompt="1"/>
          </p:nvPr>
        </p:nvSpPr>
        <p:spPr>
          <a:xfrm>
            <a:off x="410400" y="374400"/>
            <a:ext cx="2196000" cy="248400"/>
          </a:xfrm>
          <a:blipFill>
            <a:blip>
              <a:extLst>
                <a:ext uri="{96DAC541-7B7A-43D3-8B79-37D633B846F1}">
                  <asvg:svgBlip xmlns:asvg="http://schemas.microsoft.com/office/drawing/2016/SVG/main" r:embed="rId2"/>
                </a:ext>
              </a:extLst>
            </a:blip>
            <a:stretch>
              <a:fillRect/>
            </a:stretch>
          </a:blipFill>
        </p:spPr>
        <p:txBody>
          <a:bodyPr/>
          <a:lstStyle>
            <a:lvl1pPr>
              <a:defRPr sz="100">
                <a:solidFill>
                  <a:schemeClr val="accent2"/>
                </a:solidFill>
              </a:defRPr>
            </a:lvl1pPr>
            <a:lvl2pPr>
              <a:defRPr sz="100"/>
            </a:lvl2pPr>
            <a:lvl3pPr>
              <a:defRPr sz="100"/>
            </a:lvl3pPr>
            <a:lvl4pPr>
              <a:defRPr sz="100"/>
            </a:lvl4pPr>
            <a:lvl5pPr>
              <a:defRPr sz="100"/>
            </a:lvl5pPr>
          </a:lstStyle>
          <a:p>
            <a:pPr lvl="0"/>
            <a:r>
              <a:rPr lang="de-DE"/>
              <a:t> </a:t>
            </a:r>
            <a:endParaRPr lang="de-CH"/>
          </a:p>
        </p:txBody>
      </p:sp>
    </p:spTree>
    <p:extLst>
      <p:ext uri="{BB962C8B-B14F-4D97-AF65-F5344CB8AC3E}">
        <p14:creationId xmlns:p14="http://schemas.microsoft.com/office/powerpoint/2010/main" val="3359312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CH"/>
              <a:t>Titel hinzufügen</a:t>
            </a:r>
          </a:p>
        </p:txBody>
      </p:sp>
      <p:sp>
        <p:nvSpPr>
          <p:cNvPr id="3" name="Inhaltsplatzhalter 2"/>
          <p:cNvSpPr>
            <a:spLocks noGrp="1"/>
          </p:cNvSpPr>
          <p:nvPr>
            <p:ph idx="1" hasCustomPrompt="1"/>
          </p:nvPr>
        </p:nvSpPr>
        <p:spPr/>
        <p:txBody>
          <a:bodyPr/>
          <a:lstStyle>
            <a:lvl1pPr>
              <a:defRPr/>
            </a:lvl1pPr>
          </a:lstStyle>
          <a:p>
            <a:pPr lvl="0"/>
            <a:r>
              <a:rPr lang="de-DE"/>
              <a:t>Inhalt hinzufügen</a:t>
            </a:r>
          </a:p>
          <a:p>
            <a:pPr lvl="1"/>
            <a:r>
              <a:rPr lang="de-DE"/>
              <a:t>Zweite </a:t>
            </a:r>
            <a:r>
              <a:rPr lang="de-CH" noProof="0"/>
              <a:t>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1B39DF08-DA3E-4302-835E-227E061791DE}" type="datetime4">
              <a:rPr lang="de-CH" smtClean="0"/>
              <a:t>3. November 2026</a:t>
            </a:fld>
            <a:endParaRPr lang="de-CH"/>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de-CH" smtClean="0"/>
              <a:pPr/>
              <a:t>‹#›</a:t>
            </a:fld>
            <a:endParaRPr lang="de-CH"/>
          </a:p>
        </p:txBody>
      </p:sp>
    </p:spTree>
    <p:extLst>
      <p:ext uri="{BB962C8B-B14F-4D97-AF65-F5344CB8AC3E}">
        <p14:creationId xmlns:p14="http://schemas.microsoft.com/office/powerpoint/2010/main" val="479570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atin typeface="+mn-lt"/>
              </a:defRPr>
            </a:lvl1pPr>
          </a:lstStyle>
          <a:p>
            <a:r>
              <a:rPr lang="de-CH"/>
              <a:t>Titel hinzufügen</a:t>
            </a:r>
          </a:p>
        </p:txBody>
      </p:sp>
      <p:sp>
        <p:nvSpPr>
          <p:cNvPr id="3" name="Inhaltsplatzhalter 2"/>
          <p:cNvSpPr>
            <a:spLocks noGrp="1"/>
          </p:cNvSpPr>
          <p:nvPr>
            <p:ph sz="half" idx="1" hasCustomPrompt="1"/>
          </p:nvPr>
        </p:nvSpPr>
        <p:spPr>
          <a:xfrm>
            <a:off x="407987" y="1520825"/>
            <a:ext cx="5484013" cy="4895103"/>
          </a:xfrm>
        </p:spPr>
        <p:txBody>
          <a:bodyPr/>
          <a:lstStyle>
            <a:lvl1pPr>
              <a:defRPr sz="1800"/>
            </a:lvl1pPr>
            <a:lvl2pPr>
              <a:defRPr sz="1800"/>
            </a:lvl2pPr>
            <a:lvl3pPr>
              <a:defRPr sz="1800"/>
            </a:lvl3pPr>
            <a:lvl4pPr>
              <a:defRPr sz="1800"/>
            </a:lvl4pPr>
            <a:lvl5pPr>
              <a:defRPr sz="1800"/>
            </a:lvl5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4" name="Inhaltsplatzhalter 3"/>
          <p:cNvSpPr>
            <a:spLocks noGrp="1"/>
          </p:cNvSpPr>
          <p:nvPr>
            <p:ph sz="half" idx="2" hasCustomPrompt="1"/>
          </p:nvPr>
        </p:nvSpPr>
        <p:spPr>
          <a:xfrm>
            <a:off x="6300002" y="1520825"/>
            <a:ext cx="5482800" cy="4895849"/>
          </a:xfrm>
        </p:spPr>
        <p:txBody>
          <a:bodyPr/>
          <a:lstStyle>
            <a:lvl1pPr>
              <a:defRPr sz="1800" b="0"/>
            </a:lvl1pPr>
            <a:lvl2pPr>
              <a:defRPr sz="1800"/>
            </a:lvl2pPr>
            <a:lvl3pPr>
              <a:defRPr sz="1800"/>
            </a:lvl3pPr>
            <a:lvl4pPr>
              <a:defRPr sz="1800"/>
            </a:lvl4pPr>
            <a:lvl5pPr>
              <a:defRPr sz="1800"/>
            </a:lvl5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5" name="Datumsplatzhalter 4">
            <a:extLst>
              <a:ext uri="{FF2B5EF4-FFF2-40B4-BE49-F238E27FC236}">
                <a16:creationId xmlns:a16="http://schemas.microsoft.com/office/drawing/2014/main" id="{0CBC3AC7-219E-4C67-AEDA-C67A12A69C38}"/>
              </a:ext>
            </a:extLst>
          </p:cNvPr>
          <p:cNvSpPr>
            <a:spLocks noGrp="1"/>
          </p:cNvSpPr>
          <p:nvPr>
            <p:ph type="dt" sz="half" idx="10"/>
          </p:nvPr>
        </p:nvSpPr>
        <p:spPr/>
        <p:txBody>
          <a:bodyPr/>
          <a:lstStyle/>
          <a:p>
            <a:fld id="{3FA3D61F-FD8B-4A41-8566-D6CE410F0A8D}" type="datetime4">
              <a:rPr lang="de-CH" smtClean="0"/>
              <a:t>3. November 2026</a:t>
            </a:fld>
            <a:endParaRPr lang="de-CH"/>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p>
            <a:fld id="{442AD375-037F-43D0-B059-5172DA06796A}" type="slidenum">
              <a:rPr lang="de-CH" smtClean="0"/>
              <a:pPr/>
              <a:t>‹#›</a:t>
            </a:fld>
            <a:endParaRPr lang="de-CH"/>
          </a:p>
        </p:txBody>
      </p:sp>
    </p:spTree>
    <p:extLst>
      <p:ext uri="{BB962C8B-B14F-4D97-AF65-F5344CB8AC3E}">
        <p14:creationId xmlns:p14="http://schemas.microsoft.com/office/powerpoint/2010/main" val="3318625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r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07987" y="368300"/>
            <a:ext cx="11376025" cy="831402"/>
          </a:xfrm>
        </p:spPr>
        <p:txBody>
          <a:bodyPr/>
          <a:lstStyle/>
          <a:p>
            <a:r>
              <a:rPr lang="de-CH"/>
              <a:t>Titel hinzufügen</a:t>
            </a:r>
          </a:p>
        </p:txBody>
      </p:sp>
      <p:sp>
        <p:nvSpPr>
          <p:cNvPr id="5" name="Datumsplatzhalter 4">
            <a:extLst>
              <a:ext uri="{FF2B5EF4-FFF2-40B4-BE49-F238E27FC236}">
                <a16:creationId xmlns:a16="http://schemas.microsoft.com/office/drawing/2014/main" id="{0CBC3AC7-219E-4C67-AEDA-C67A12A69C38}"/>
              </a:ext>
            </a:extLst>
          </p:cNvPr>
          <p:cNvSpPr>
            <a:spLocks noGrp="1"/>
          </p:cNvSpPr>
          <p:nvPr>
            <p:ph type="dt" sz="half" idx="10"/>
          </p:nvPr>
        </p:nvSpPr>
        <p:spPr/>
        <p:txBody>
          <a:bodyPr/>
          <a:lstStyle/>
          <a:p>
            <a:fld id="{D038190E-4442-47EB-9B20-C2407AF7F9B8}" type="datetime4">
              <a:rPr lang="de-CH" smtClean="0"/>
              <a:t>3. November 2026</a:t>
            </a:fld>
            <a:endParaRPr lang="de-CH"/>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p>
            <a:fld id="{442AD375-037F-43D0-B059-5172DA06796A}" type="slidenum">
              <a:rPr lang="de-CH" smtClean="0"/>
              <a:pPr/>
              <a:t>‹#›</a:t>
            </a:fld>
            <a:endParaRPr lang="de-CH"/>
          </a:p>
        </p:txBody>
      </p:sp>
      <p:sp>
        <p:nvSpPr>
          <p:cNvPr id="8" name="Inhaltsplatzhalter 2">
            <a:extLst>
              <a:ext uri="{FF2B5EF4-FFF2-40B4-BE49-F238E27FC236}">
                <a16:creationId xmlns:a16="http://schemas.microsoft.com/office/drawing/2014/main" id="{1D9A9976-C67E-8B2A-4366-243F627858C5}"/>
              </a:ext>
            </a:extLst>
          </p:cNvPr>
          <p:cNvSpPr>
            <a:spLocks noGrp="1"/>
          </p:cNvSpPr>
          <p:nvPr>
            <p:ph sz="half" idx="14" hasCustomPrompt="1"/>
          </p:nvPr>
        </p:nvSpPr>
        <p:spPr>
          <a:xfrm>
            <a:off x="407987" y="1520825"/>
            <a:ext cx="3651099" cy="4895103"/>
          </a:xfrm>
        </p:spPr>
        <p:txBody>
          <a:bodyPr/>
          <a:lstStyle>
            <a:lvl1pPr>
              <a:defRPr sz="1800"/>
            </a:lvl1pPr>
            <a:lvl2pPr>
              <a:defRPr sz="1800"/>
            </a:lvl2pPr>
            <a:lvl3pPr>
              <a:defRPr sz="1800"/>
            </a:lvl3pPr>
            <a:lvl4pPr>
              <a:defRPr sz="1800"/>
            </a:lvl4pPr>
            <a:lvl5pPr>
              <a:defRPr sz="1800"/>
            </a:lvl5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9" name="Inhaltsplatzhalter 2">
            <a:extLst>
              <a:ext uri="{FF2B5EF4-FFF2-40B4-BE49-F238E27FC236}">
                <a16:creationId xmlns:a16="http://schemas.microsoft.com/office/drawing/2014/main" id="{D1C7B7B8-2C9F-F60A-9DA7-5476C374AA16}"/>
              </a:ext>
            </a:extLst>
          </p:cNvPr>
          <p:cNvSpPr>
            <a:spLocks noGrp="1"/>
          </p:cNvSpPr>
          <p:nvPr>
            <p:ph sz="half" idx="15" hasCustomPrompt="1"/>
          </p:nvPr>
        </p:nvSpPr>
        <p:spPr>
          <a:xfrm>
            <a:off x="4270450" y="1520825"/>
            <a:ext cx="3651099" cy="4895103"/>
          </a:xfrm>
        </p:spPr>
        <p:txBody>
          <a:bodyPr/>
          <a:lstStyle>
            <a:lvl1pPr>
              <a:defRPr sz="1800"/>
            </a:lvl1pPr>
            <a:lvl2pPr>
              <a:defRPr sz="1800"/>
            </a:lvl2pPr>
            <a:lvl3pPr>
              <a:defRPr sz="1800"/>
            </a:lvl3pPr>
            <a:lvl4pPr>
              <a:defRPr sz="1800"/>
            </a:lvl4pPr>
            <a:lvl5pPr>
              <a:defRPr sz="1800"/>
            </a:lvl5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11" name="Inhaltsplatzhalter 2">
            <a:extLst>
              <a:ext uri="{FF2B5EF4-FFF2-40B4-BE49-F238E27FC236}">
                <a16:creationId xmlns:a16="http://schemas.microsoft.com/office/drawing/2014/main" id="{3ACCDD42-2881-200B-1CDC-A996381726DE}"/>
              </a:ext>
            </a:extLst>
          </p:cNvPr>
          <p:cNvSpPr>
            <a:spLocks noGrp="1"/>
          </p:cNvSpPr>
          <p:nvPr>
            <p:ph sz="half" idx="16" hasCustomPrompt="1"/>
          </p:nvPr>
        </p:nvSpPr>
        <p:spPr>
          <a:xfrm>
            <a:off x="8132913" y="1520825"/>
            <a:ext cx="3651099" cy="4895103"/>
          </a:xfrm>
        </p:spPr>
        <p:txBody>
          <a:bodyPr/>
          <a:lstStyle>
            <a:lvl1pPr>
              <a:defRPr sz="1800"/>
            </a:lvl1pPr>
            <a:lvl2pPr>
              <a:defRPr sz="1800"/>
            </a:lvl2pPr>
            <a:lvl3pPr>
              <a:defRPr sz="1800"/>
            </a:lvl3pPr>
            <a:lvl4pPr>
              <a:defRPr sz="1800"/>
            </a:lvl4pPr>
            <a:lvl5pPr>
              <a:defRPr sz="1800"/>
            </a:lvl5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Tree>
    <p:extLst>
      <p:ext uri="{BB962C8B-B14F-4D97-AF65-F5344CB8AC3E}">
        <p14:creationId xmlns:p14="http://schemas.microsoft.com/office/powerpoint/2010/main" val="3396818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84E75BB-61FF-4F7E-9CDB-A5E34775C9B4}"/>
              </a:ext>
            </a:extLst>
          </p:cNvPr>
          <p:cNvSpPr>
            <a:spLocks noGrp="1"/>
          </p:cNvSpPr>
          <p:nvPr>
            <p:ph type="dt" sz="half" idx="10"/>
          </p:nvPr>
        </p:nvSpPr>
        <p:spPr/>
        <p:txBody>
          <a:bodyPr/>
          <a:lstStyle/>
          <a:p>
            <a:fld id="{D31957C1-E7F2-4850-870B-CF2B26364A05}" type="datetime4">
              <a:rPr lang="de-CH" smtClean="0"/>
              <a:t>3. November 2026</a:t>
            </a:fld>
            <a:endParaRPr lang="de-CH"/>
          </a:p>
        </p:txBody>
      </p:sp>
      <p:sp>
        <p:nvSpPr>
          <p:cNvPr id="3" name="Fußzeilenplatzhalter 2">
            <a:extLst>
              <a:ext uri="{FF2B5EF4-FFF2-40B4-BE49-F238E27FC236}">
                <a16:creationId xmlns:a16="http://schemas.microsoft.com/office/drawing/2014/main" id="{B909AB7D-DBAB-4FFF-BA65-85B952116264}"/>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4" name="Foliennummernplatzhalter 3">
            <a:extLst>
              <a:ext uri="{FF2B5EF4-FFF2-40B4-BE49-F238E27FC236}">
                <a16:creationId xmlns:a16="http://schemas.microsoft.com/office/drawing/2014/main" id="{EB9B7570-0B3E-4F91-B744-978CA7BDE965}"/>
              </a:ext>
            </a:extLst>
          </p:cNvPr>
          <p:cNvSpPr>
            <a:spLocks noGrp="1"/>
          </p:cNvSpPr>
          <p:nvPr>
            <p:ph type="sldNum" sz="quarter" idx="12"/>
          </p:nvPr>
        </p:nvSpPr>
        <p:spPr/>
        <p:txBody>
          <a:bodyPr/>
          <a:lstStyle/>
          <a:p>
            <a:fld id="{442AD375-037F-43D0-B059-5172DA06796A}" type="slidenum">
              <a:rPr lang="de-CH" smtClean="0"/>
              <a:pPr/>
              <a:t>‹#›</a:t>
            </a:fld>
            <a:endParaRPr lang="de-CH"/>
          </a:p>
        </p:txBody>
      </p:sp>
      <p:sp>
        <p:nvSpPr>
          <p:cNvPr id="5" name="Titel 1">
            <a:extLst>
              <a:ext uri="{FF2B5EF4-FFF2-40B4-BE49-F238E27FC236}">
                <a16:creationId xmlns:a16="http://schemas.microsoft.com/office/drawing/2014/main" id="{89028FB9-1CAF-2126-62B4-0E68F3AC4D3C}"/>
              </a:ext>
            </a:extLst>
          </p:cNvPr>
          <p:cNvSpPr>
            <a:spLocks noGrp="1"/>
          </p:cNvSpPr>
          <p:nvPr>
            <p:ph type="title" hasCustomPrompt="1"/>
          </p:nvPr>
        </p:nvSpPr>
        <p:spPr>
          <a:xfrm>
            <a:off x="412019" y="371702"/>
            <a:ext cx="11370406" cy="828000"/>
          </a:xfrm>
        </p:spPr>
        <p:txBody>
          <a:bodyPr/>
          <a:lstStyle/>
          <a:p>
            <a:r>
              <a:rPr lang="de-CH"/>
              <a:t>Titel hinzufügen</a:t>
            </a:r>
          </a:p>
        </p:txBody>
      </p:sp>
    </p:spTree>
    <p:extLst>
      <p:ext uri="{BB962C8B-B14F-4D97-AF65-F5344CB8AC3E}">
        <p14:creationId xmlns:p14="http://schemas.microsoft.com/office/powerpoint/2010/main" val="4005446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84E75BB-61FF-4F7E-9CDB-A5E34775C9B4}"/>
              </a:ext>
            </a:extLst>
          </p:cNvPr>
          <p:cNvSpPr>
            <a:spLocks noGrp="1"/>
          </p:cNvSpPr>
          <p:nvPr>
            <p:ph type="dt" sz="half" idx="10"/>
          </p:nvPr>
        </p:nvSpPr>
        <p:spPr/>
        <p:txBody>
          <a:bodyPr/>
          <a:lstStyle/>
          <a:p>
            <a:fld id="{A148E38A-0963-4B44-8B1E-0CB67E8C300C}" type="datetime4">
              <a:rPr lang="de-CH" smtClean="0"/>
              <a:t>3. November 2026</a:t>
            </a:fld>
            <a:endParaRPr lang="de-CH"/>
          </a:p>
        </p:txBody>
      </p:sp>
      <p:sp>
        <p:nvSpPr>
          <p:cNvPr id="3" name="Fußzeilenplatzhalter 2">
            <a:extLst>
              <a:ext uri="{FF2B5EF4-FFF2-40B4-BE49-F238E27FC236}">
                <a16:creationId xmlns:a16="http://schemas.microsoft.com/office/drawing/2014/main" id="{B909AB7D-DBAB-4FFF-BA65-85B952116264}"/>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4" name="Foliennummernplatzhalter 3">
            <a:extLst>
              <a:ext uri="{FF2B5EF4-FFF2-40B4-BE49-F238E27FC236}">
                <a16:creationId xmlns:a16="http://schemas.microsoft.com/office/drawing/2014/main" id="{EB9B7570-0B3E-4F91-B744-978CA7BDE965}"/>
              </a:ext>
            </a:extLst>
          </p:cNvPr>
          <p:cNvSpPr>
            <a:spLocks noGrp="1"/>
          </p:cNvSpPr>
          <p:nvPr>
            <p:ph type="sldNum" sz="quarter" idx="12"/>
          </p:nvPr>
        </p:nvSpPr>
        <p:spPr/>
        <p:txBody>
          <a:bodyPr/>
          <a:lstStyle/>
          <a:p>
            <a:fld id="{442AD375-037F-43D0-B059-5172DA06796A}" type="slidenum">
              <a:rPr lang="de-CH" smtClean="0"/>
              <a:pPr/>
              <a:t>‹#›</a:t>
            </a:fld>
            <a:endParaRPr lang="de-CH"/>
          </a:p>
        </p:txBody>
      </p:sp>
    </p:spTree>
    <p:extLst>
      <p:ext uri="{BB962C8B-B14F-4D97-AF65-F5344CB8AC3E}">
        <p14:creationId xmlns:p14="http://schemas.microsoft.com/office/powerpoint/2010/main" val="2086303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Zwei Inhalte mit Bild">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407989" y="3396342"/>
            <a:ext cx="5202000" cy="3013983"/>
          </a:xfrm>
        </p:spPr>
        <p:txBody>
          <a:bodyPr/>
          <a:lstStyle>
            <a:lvl1pPr>
              <a:defRPr/>
            </a:lvl1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4" name="Inhaltsplatzhalter 3"/>
          <p:cNvSpPr>
            <a:spLocks noGrp="1"/>
          </p:cNvSpPr>
          <p:nvPr>
            <p:ph sz="half" idx="2" hasCustomPrompt="1"/>
          </p:nvPr>
        </p:nvSpPr>
        <p:spPr>
          <a:xfrm>
            <a:off x="6147418" y="3396342"/>
            <a:ext cx="5202000" cy="3010877"/>
          </a:xfrm>
        </p:spPr>
        <p:txBody>
          <a:bodyPr/>
          <a:lstStyle>
            <a:lvl1pPr>
              <a:defRPr b="0"/>
            </a:lvl1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5" name="Datumsplatzhalter 4">
            <a:extLst>
              <a:ext uri="{FF2B5EF4-FFF2-40B4-BE49-F238E27FC236}">
                <a16:creationId xmlns:a16="http://schemas.microsoft.com/office/drawing/2014/main" id="{0CBC3AC7-219E-4C67-AEDA-C67A12A69C38}"/>
              </a:ext>
            </a:extLst>
          </p:cNvPr>
          <p:cNvSpPr>
            <a:spLocks noGrp="1"/>
          </p:cNvSpPr>
          <p:nvPr>
            <p:ph type="dt" sz="half" idx="10"/>
          </p:nvPr>
        </p:nvSpPr>
        <p:spPr/>
        <p:txBody>
          <a:bodyPr/>
          <a:lstStyle/>
          <a:p>
            <a:fld id="{3C698F57-9E34-4866-98A0-31DA1E56693D}" type="datetime4">
              <a:rPr lang="de-CH" smtClean="0"/>
              <a:t>3. November 2026</a:t>
            </a:fld>
            <a:endParaRPr lang="de-CH"/>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p>
            <a:fld id="{442AD375-037F-43D0-B059-5172DA06796A}" type="slidenum">
              <a:rPr lang="de-CH" smtClean="0"/>
              <a:pPr/>
              <a:t>‹#›</a:t>
            </a:fld>
            <a:endParaRPr lang="de-CH"/>
          </a:p>
        </p:txBody>
      </p:sp>
      <p:sp>
        <p:nvSpPr>
          <p:cNvPr id="10" name="Bildplatzhalter 4">
            <a:extLst>
              <a:ext uri="{FF2B5EF4-FFF2-40B4-BE49-F238E27FC236}">
                <a16:creationId xmlns:a16="http://schemas.microsoft.com/office/drawing/2014/main" id="{BD37A6CB-82A1-6366-F36E-31FD74387E8A}"/>
              </a:ext>
            </a:extLst>
          </p:cNvPr>
          <p:cNvSpPr>
            <a:spLocks noGrp="1"/>
          </p:cNvSpPr>
          <p:nvPr>
            <p:ph type="pic" sz="quarter" idx="13"/>
          </p:nvPr>
        </p:nvSpPr>
        <p:spPr>
          <a:xfrm>
            <a:off x="6147418" y="0"/>
            <a:ext cx="6044400" cy="3045600"/>
          </a:xfrm>
          <a:pattFill prst="lgCheck">
            <a:fgClr>
              <a:schemeClr val="bg1">
                <a:lumMod val="85000"/>
              </a:schemeClr>
            </a:fgClr>
            <a:bgClr>
              <a:schemeClr val="bg1"/>
            </a:bgClr>
          </a:pattFill>
        </p:spPr>
        <p:txBody>
          <a:bodyPr tIns="720000" anchor="ctr"/>
          <a:lstStyle>
            <a:lvl1pPr algn="ctr">
              <a:defRPr sz="1200"/>
            </a:lvl1pP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lang="de-DE"/>
              <a:t>Bild durch Klicken auf Symbol hinzufügen</a:t>
            </a:r>
          </a:p>
        </p:txBody>
      </p:sp>
      <p:sp>
        <p:nvSpPr>
          <p:cNvPr id="11" name="Bildplatzhalter 4">
            <a:extLst>
              <a:ext uri="{FF2B5EF4-FFF2-40B4-BE49-F238E27FC236}">
                <a16:creationId xmlns:a16="http://schemas.microsoft.com/office/drawing/2014/main" id="{5A7BB91D-1BB9-2DA2-3FB8-1E6F50BFE3B1}"/>
              </a:ext>
            </a:extLst>
          </p:cNvPr>
          <p:cNvSpPr>
            <a:spLocks noGrp="1"/>
          </p:cNvSpPr>
          <p:nvPr>
            <p:ph type="pic" sz="quarter" idx="14"/>
          </p:nvPr>
        </p:nvSpPr>
        <p:spPr>
          <a:xfrm>
            <a:off x="0" y="0"/>
            <a:ext cx="6044400" cy="3045600"/>
          </a:xfrm>
          <a:pattFill prst="lgCheck">
            <a:fgClr>
              <a:schemeClr val="bg1">
                <a:lumMod val="85000"/>
              </a:schemeClr>
            </a:fgClr>
            <a:bgClr>
              <a:schemeClr val="bg1"/>
            </a:bgClr>
          </a:pattFill>
        </p:spPr>
        <p:txBody>
          <a:bodyPr tIns="720000" anchor="ctr"/>
          <a:lstStyle>
            <a:lvl1pPr algn="ctr">
              <a:defRPr sz="1200"/>
            </a:lvl1pP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lang="de-DE"/>
              <a:t>Bild durch Klicken auf Symbol hinzufügen</a:t>
            </a:r>
          </a:p>
        </p:txBody>
      </p:sp>
    </p:spTree>
    <p:extLst>
      <p:ext uri="{BB962C8B-B14F-4D97-AF65-F5344CB8AC3E}">
        <p14:creationId xmlns:p14="http://schemas.microsoft.com/office/powerpoint/2010/main" val="3721050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8" name="Bildplatzhalter 4">
            <a:extLst>
              <a:ext uri="{FF2B5EF4-FFF2-40B4-BE49-F238E27FC236}">
                <a16:creationId xmlns:a16="http://schemas.microsoft.com/office/drawing/2014/main" id="{B7EC263D-EC6B-8375-4025-532D38E39117}"/>
              </a:ext>
            </a:extLst>
          </p:cNvPr>
          <p:cNvSpPr>
            <a:spLocks noGrp="1"/>
          </p:cNvSpPr>
          <p:nvPr>
            <p:ph type="pic" sz="quarter" idx="13"/>
          </p:nvPr>
        </p:nvSpPr>
        <p:spPr>
          <a:xfrm>
            <a:off x="6576000" y="0"/>
            <a:ext cx="5616000" cy="6858000"/>
          </a:xfrm>
          <a:pattFill prst="lgCheck">
            <a:fgClr>
              <a:schemeClr val="bg1">
                <a:lumMod val="85000"/>
              </a:schemeClr>
            </a:fgClr>
            <a:bgClr>
              <a:schemeClr val="bg1"/>
            </a:bgClr>
          </a:pattFill>
        </p:spPr>
        <p:txBody>
          <a:bodyPr tIns="720000" anchor="ctr"/>
          <a:lstStyle>
            <a:lvl1pPr algn="ctr">
              <a:defRPr sz="1200"/>
            </a:lvl1pPr>
          </a:lstStyle>
          <a:p>
            <a:r>
              <a:rPr lang="de-DE"/>
              <a:t>Bild durch Klicken auf Symbol hinzufügen</a:t>
            </a:r>
            <a:endParaRPr lang="de-CH"/>
          </a:p>
        </p:txBody>
      </p:sp>
      <p:sp>
        <p:nvSpPr>
          <p:cNvPr id="5" name="Datumsplatzhalter 4">
            <a:extLst>
              <a:ext uri="{FF2B5EF4-FFF2-40B4-BE49-F238E27FC236}">
                <a16:creationId xmlns:a16="http://schemas.microsoft.com/office/drawing/2014/main" id="{0CBC3AC7-219E-4C67-AEDA-C67A12A69C38}"/>
              </a:ext>
            </a:extLst>
          </p:cNvPr>
          <p:cNvSpPr>
            <a:spLocks noGrp="1"/>
          </p:cNvSpPr>
          <p:nvPr>
            <p:ph type="dt" sz="half" idx="10"/>
          </p:nvPr>
        </p:nvSpPr>
        <p:spPr/>
        <p:txBody>
          <a:bodyPr/>
          <a:lstStyle/>
          <a:p>
            <a:fld id="{0A9A81D4-1693-4F50-B870-3634DA02338D}" type="datetime4">
              <a:rPr lang="de-CH" smtClean="0"/>
              <a:t>3. November 2026</a:t>
            </a:fld>
            <a:endParaRPr lang="de-CH"/>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p>
            <a:fld id="{442AD375-037F-43D0-B059-5172DA06796A}" type="slidenum">
              <a:rPr lang="de-CH" smtClean="0"/>
              <a:pPr/>
              <a:t>‹#›</a:t>
            </a:fld>
            <a:endParaRPr lang="de-CH"/>
          </a:p>
        </p:txBody>
      </p:sp>
      <p:sp>
        <p:nvSpPr>
          <p:cNvPr id="4" name="Titel 3">
            <a:extLst>
              <a:ext uri="{FF2B5EF4-FFF2-40B4-BE49-F238E27FC236}">
                <a16:creationId xmlns:a16="http://schemas.microsoft.com/office/drawing/2014/main" id="{540BA59A-9DBB-0ED1-97B3-6FED15C43149}"/>
              </a:ext>
            </a:extLst>
          </p:cNvPr>
          <p:cNvSpPr>
            <a:spLocks noGrp="1"/>
          </p:cNvSpPr>
          <p:nvPr>
            <p:ph type="title" hasCustomPrompt="1"/>
          </p:nvPr>
        </p:nvSpPr>
        <p:spPr>
          <a:xfrm>
            <a:off x="407988" y="368300"/>
            <a:ext cx="5580000" cy="831402"/>
          </a:xfrm>
        </p:spPr>
        <p:txBody>
          <a:bodyPr/>
          <a:lstStyle>
            <a:lvl1pPr>
              <a:defRPr/>
            </a:lvl1pPr>
          </a:lstStyle>
          <a:p>
            <a:r>
              <a:rPr lang="de-DE"/>
              <a:t>Titel hinzufügen</a:t>
            </a:r>
            <a:endParaRPr lang="de-CH"/>
          </a:p>
        </p:txBody>
      </p:sp>
      <p:sp>
        <p:nvSpPr>
          <p:cNvPr id="9" name="Inhaltsplatzhalter 2">
            <a:extLst>
              <a:ext uri="{FF2B5EF4-FFF2-40B4-BE49-F238E27FC236}">
                <a16:creationId xmlns:a16="http://schemas.microsoft.com/office/drawing/2014/main" id="{DE39B7E3-B9A3-ADC1-CFEF-9E67954A8038}"/>
              </a:ext>
            </a:extLst>
          </p:cNvPr>
          <p:cNvSpPr>
            <a:spLocks noGrp="1"/>
          </p:cNvSpPr>
          <p:nvPr>
            <p:ph sz="half" idx="1" hasCustomPrompt="1"/>
          </p:nvPr>
        </p:nvSpPr>
        <p:spPr>
          <a:xfrm>
            <a:off x="407987" y="1520825"/>
            <a:ext cx="5580000" cy="4895103"/>
          </a:xfrm>
        </p:spPr>
        <p:txBody>
          <a:bodyPr/>
          <a:lstStyle>
            <a:lvl1pPr>
              <a:defRPr sz="1800"/>
            </a:lvl1pPr>
            <a:lvl2pPr>
              <a:defRPr sz="1800"/>
            </a:lvl2pPr>
            <a:lvl3pPr>
              <a:defRPr sz="1800"/>
            </a:lvl3pPr>
            <a:lvl4pPr>
              <a:defRPr sz="1800"/>
            </a:lvl4pPr>
            <a:lvl5pPr>
              <a:defRPr sz="1800"/>
            </a:lvl5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Tree>
    <p:extLst>
      <p:ext uri="{BB962C8B-B14F-4D97-AF65-F5344CB8AC3E}">
        <p14:creationId xmlns:p14="http://schemas.microsoft.com/office/powerpoint/2010/main" val="3301278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halt und Bild gross">
    <p:spTree>
      <p:nvGrpSpPr>
        <p:cNvPr id="1" name=""/>
        <p:cNvGrpSpPr/>
        <p:nvPr/>
      </p:nvGrpSpPr>
      <p:grpSpPr>
        <a:xfrm>
          <a:off x="0" y="0"/>
          <a:ext cx="0" cy="0"/>
          <a:chOff x="0" y="0"/>
          <a:chExt cx="0" cy="0"/>
        </a:xfrm>
      </p:grpSpPr>
      <p:sp>
        <p:nvSpPr>
          <p:cNvPr id="8" name="Bildplatzhalter 4">
            <a:extLst>
              <a:ext uri="{FF2B5EF4-FFF2-40B4-BE49-F238E27FC236}">
                <a16:creationId xmlns:a16="http://schemas.microsoft.com/office/drawing/2014/main" id="{B7EC263D-EC6B-8375-4025-532D38E39117}"/>
              </a:ext>
            </a:extLst>
          </p:cNvPr>
          <p:cNvSpPr>
            <a:spLocks noGrp="1"/>
          </p:cNvSpPr>
          <p:nvPr>
            <p:ph type="pic" sz="quarter" idx="13"/>
          </p:nvPr>
        </p:nvSpPr>
        <p:spPr>
          <a:xfrm>
            <a:off x="5244000" y="0"/>
            <a:ext cx="6948000" cy="6858000"/>
          </a:xfrm>
          <a:pattFill prst="lgCheck">
            <a:fgClr>
              <a:schemeClr val="bg1">
                <a:lumMod val="85000"/>
              </a:schemeClr>
            </a:fgClr>
            <a:bgClr>
              <a:schemeClr val="bg1"/>
            </a:bgClr>
          </a:pattFill>
        </p:spPr>
        <p:txBody>
          <a:bodyPr tIns="720000" anchor="ctr"/>
          <a:lstStyle>
            <a:lvl1pPr algn="ctr">
              <a:defRPr sz="1200"/>
            </a:lvl1pP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lang="de-DE"/>
              <a:t>Bild durch Klicken auf Symbol hinzufügen</a:t>
            </a:r>
          </a:p>
        </p:txBody>
      </p:sp>
      <p:sp>
        <p:nvSpPr>
          <p:cNvPr id="5" name="Datumsplatzhalter 4">
            <a:extLst>
              <a:ext uri="{FF2B5EF4-FFF2-40B4-BE49-F238E27FC236}">
                <a16:creationId xmlns:a16="http://schemas.microsoft.com/office/drawing/2014/main" id="{0CBC3AC7-219E-4C67-AEDA-C67A12A69C38}"/>
              </a:ext>
            </a:extLst>
          </p:cNvPr>
          <p:cNvSpPr>
            <a:spLocks noGrp="1"/>
          </p:cNvSpPr>
          <p:nvPr>
            <p:ph type="dt" sz="half" idx="10"/>
          </p:nvPr>
        </p:nvSpPr>
        <p:spPr/>
        <p:txBody>
          <a:bodyPr/>
          <a:lstStyle/>
          <a:p>
            <a:fld id="{B857DC66-8DCA-46B8-B4B0-F5A6146F0AAA}" type="datetime4">
              <a:rPr lang="de-CH" smtClean="0"/>
              <a:t>3. November 2026</a:t>
            </a:fld>
            <a:endParaRPr lang="de-CH"/>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p>
            <a:fld id="{442AD375-037F-43D0-B059-5172DA06796A}" type="slidenum">
              <a:rPr lang="de-CH" smtClean="0"/>
              <a:pPr/>
              <a:t>‹#›</a:t>
            </a:fld>
            <a:endParaRPr lang="de-CH"/>
          </a:p>
        </p:txBody>
      </p:sp>
      <p:sp>
        <p:nvSpPr>
          <p:cNvPr id="4" name="Titel 3">
            <a:extLst>
              <a:ext uri="{FF2B5EF4-FFF2-40B4-BE49-F238E27FC236}">
                <a16:creationId xmlns:a16="http://schemas.microsoft.com/office/drawing/2014/main" id="{D940F046-174C-25DE-7C8F-0F49BC953B1B}"/>
              </a:ext>
            </a:extLst>
          </p:cNvPr>
          <p:cNvSpPr>
            <a:spLocks noGrp="1"/>
          </p:cNvSpPr>
          <p:nvPr>
            <p:ph type="title" hasCustomPrompt="1"/>
          </p:nvPr>
        </p:nvSpPr>
        <p:spPr>
          <a:xfrm>
            <a:off x="407988" y="368300"/>
            <a:ext cx="4057200" cy="831402"/>
          </a:xfrm>
        </p:spPr>
        <p:txBody>
          <a:bodyPr/>
          <a:lstStyle>
            <a:lvl1pPr>
              <a:defRPr/>
            </a:lvl1pPr>
          </a:lstStyle>
          <a:p>
            <a:r>
              <a:rPr lang="de-DE"/>
              <a:t>Titel hinzufügen</a:t>
            </a:r>
            <a:endParaRPr lang="de-CH"/>
          </a:p>
        </p:txBody>
      </p:sp>
      <p:sp>
        <p:nvSpPr>
          <p:cNvPr id="9" name="Inhaltsplatzhalter 2">
            <a:extLst>
              <a:ext uri="{FF2B5EF4-FFF2-40B4-BE49-F238E27FC236}">
                <a16:creationId xmlns:a16="http://schemas.microsoft.com/office/drawing/2014/main" id="{C22D7C32-36A3-9AA9-4241-4794DB250E65}"/>
              </a:ext>
            </a:extLst>
          </p:cNvPr>
          <p:cNvSpPr>
            <a:spLocks noGrp="1"/>
          </p:cNvSpPr>
          <p:nvPr>
            <p:ph sz="half" idx="1" hasCustomPrompt="1"/>
          </p:nvPr>
        </p:nvSpPr>
        <p:spPr>
          <a:xfrm>
            <a:off x="407987" y="1520825"/>
            <a:ext cx="4057200" cy="4895103"/>
          </a:xfrm>
        </p:spPr>
        <p:txBody>
          <a:bodyPr/>
          <a:lstStyle>
            <a:lvl1pPr>
              <a:defRPr sz="1800"/>
            </a:lvl1pPr>
            <a:lvl2pPr>
              <a:defRPr sz="1800"/>
            </a:lvl2pPr>
            <a:lvl3pPr>
              <a:defRPr sz="1800"/>
            </a:lvl3pPr>
            <a:lvl4pPr>
              <a:defRPr sz="1800"/>
            </a:lvl4pPr>
            <a:lvl5pPr>
              <a:defRPr sz="1800"/>
            </a:lvl5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Tree>
    <p:extLst>
      <p:ext uri="{BB962C8B-B14F-4D97-AF65-F5344CB8AC3E}">
        <p14:creationId xmlns:p14="http://schemas.microsoft.com/office/powerpoint/2010/main" val="2158823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und Bild Gelb">
    <p:bg>
      <p:bgPr>
        <a:solidFill>
          <a:schemeClr val="bg2"/>
        </a:solidFill>
        <a:effectLst/>
      </p:bgPr>
    </p:bg>
    <p:spTree>
      <p:nvGrpSpPr>
        <p:cNvPr id="1" name=""/>
        <p:cNvGrpSpPr/>
        <p:nvPr/>
      </p:nvGrpSpPr>
      <p:grpSpPr>
        <a:xfrm>
          <a:off x="0" y="0"/>
          <a:ext cx="0" cy="0"/>
          <a:chOff x="0" y="0"/>
          <a:chExt cx="0" cy="0"/>
        </a:xfrm>
      </p:grpSpPr>
      <p:sp>
        <p:nvSpPr>
          <p:cNvPr id="8" name="Bildplatzhalter 4">
            <a:extLst>
              <a:ext uri="{FF2B5EF4-FFF2-40B4-BE49-F238E27FC236}">
                <a16:creationId xmlns:a16="http://schemas.microsoft.com/office/drawing/2014/main" id="{B7EC263D-EC6B-8375-4025-532D38E39117}"/>
              </a:ext>
            </a:extLst>
          </p:cNvPr>
          <p:cNvSpPr>
            <a:spLocks noGrp="1"/>
          </p:cNvSpPr>
          <p:nvPr>
            <p:ph type="pic" sz="quarter" idx="13"/>
          </p:nvPr>
        </p:nvSpPr>
        <p:spPr>
          <a:xfrm>
            <a:off x="6954000" y="0"/>
            <a:ext cx="5238000" cy="6858000"/>
          </a:xfrm>
          <a:pattFill prst="lgCheck">
            <a:fgClr>
              <a:schemeClr val="bg1">
                <a:lumMod val="85000"/>
              </a:schemeClr>
            </a:fgClr>
            <a:bgClr>
              <a:schemeClr val="bg1"/>
            </a:bgClr>
          </a:pattFill>
        </p:spPr>
        <p:txBody>
          <a:bodyPr tIns="720000" anchor="ctr"/>
          <a:lstStyle>
            <a:lvl1pPr algn="ctr">
              <a:defRPr sz="1200"/>
            </a:lvl1pP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lang="de-DE"/>
              <a:t>Bild durch Klicken auf Symbol hinzufügen</a:t>
            </a:r>
          </a:p>
        </p:txBody>
      </p:sp>
      <p:sp>
        <p:nvSpPr>
          <p:cNvPr id="5" name="Datumsplatzhalter 4">
            <a:extLst>
              <a:ext uri="{FF2B5EF4-FFF2-40B4-BE49-F238E27FC236}">
                <a16:creationId xmlns:a16="http://schemas.microsoft.com/office/drawing/2014/main" id="{0CBC3AC7-219E-4C67-AEDA-C67A12A69C38}"/>
              </a:ext>
            </a:extLst>
          </p:cNvPr>
          <p:cNvSpPr>
            <a:spLocks noGrp="1"/>
          </p:cNvSpPr>
          <p:nvPr>
            <p:ph type="dt" sz="half" idx="10"/>
          </p:nvPr>
        </p:nvSpPr>
        <p:spPr/>
        <p:txBody>
          <a:bodyPr/>
          <a:lstStyle>
            <a:lvl1pPr>
              <a:defRPr>
                <a:noFill/>
              </a:defRPr>
            </a:lvl1pPr>
          </a:lstStyle>
          <a:p>
            <a:fld id="{BE81DC06-FE7E-4075-8437-0EDFEF27A7C1}" type="datetime4">
              <a:rPr lang="de-CH" smtClean="0"/>
              <a:t>3. November 2026</a:t>
            </a:fld>
            <a:endParaRPr lang="de-CH"/>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a:defRPr>
                <a:noFill/>
              </a:defRPr>
            </a:lvl1pPr>
          </a:lstStyle>
          <a:p>
            <a:fld id="{442AD375-037F-43D0-B059-5172DA06796A}" type="slidenum">
              <a:rPr lang="de-CH" smtClean="0"/>
              <a:pPr/>
              <a:t>‹#›</a:t>
            </a:fld>
            <a:endParaRPr lang="de-CH"/>
          </a:p>
        </p:txBody>
      </p:sp>
      <p:sp>
        <p:nvSpPr>
          <p:cNvPr id="2" name="Titel 1"/>
          <p:cNvSpPr>
            <a:spLocks noGrp="1"/>
          </p:cNvSpPr>
          <p:nvPr>
            <p:ph type="title" hasCustomPrompt="1"/>
          </p:nvPr>
        </p:nvSpPr>
        <p:spPr>
          <a:xfrm>
            <a:off x="407988" y="371475"/>
            <a:ext cx="5809932" cy="2229433"/>
          </a:xfrm>
        </p:spPr>
        <p:txBody>
          <a:bodyPr/>
          <a:lstStyle>
            <a:lvl1pPr>
              <a:lnSpc>
                <a:spcPct val="83000"/>
              </a:lnSpc>
              <a:defRPr sz="5600">
                <a:latin typeface="Segoe UI Black" panose="020B0A02040204020203" pitchFamily="34" charset="0"/>
                <a:ea typeface="Segoe UI Black" panose="020B0A02040204020203" pitchFamily="34" charset="0"/>
              </a:defRPr>
            </a:lvl1pPr>
          </a:lstStyle>
          <a:p>
            <a:r>
              <a:rPr lang="de-DE"/>
              <a:t>Titel hinzufügen</a:t>
            </a:r>
            <a:endParaRPr lang="de-CH"/>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a:xfrm>
            <a:off x="7176120" y="6560212"/>
            <a:ext cx="4606305" cy="144016"/>
          </a:xfrm>
        </p:spPr>
        <p:txBody>
          <a:bodyPr/>
          <a:lstStyle>
            <a:lvl1pPr>
              <a:defRPr>
                <a:noFill/>
              </a:defRPr>
            </a:lvl1pPr>
          </a:lstStyle>
          <a:p>
            <a:r>
              <a:rPr lang="de-DE"/>
              <a:t>Swiss Post Digital Government AG – Präsentation – Dominic Achermann – C1 Öffentlich</a:t>
            </a:r>
            <a:endParaRPr lang="de-CH"/>
          </a:p>
        </p:txBody>
      </p:sp>
      <p:pic>
        <p:nvPicPr>
          <p:cNvPr id="4" name="Grafik 3">
            <a:extLst>
              <a:ext uri="{FF2B5EF4-FFF2-40B4-BE49-F238E27FC236}">
                <a16:creationId xmlns:a16="http://schemas.microsoft.com/office/drawing/2014/main" id="{756A2C59-73C6-7327-DD71-78AE2FE6254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4290" y="5524376"/>
            <a:ext cx="1206000" cy="1206000"/>
          </a:xfrm>
          <a:prstGeom prst="rect">
            <a:avLst/>
          </a:prstGeom>
        </p:spPr>
      </p:pic>
    </p:spTree>
    <p:extLst>
      <p:ext uri="{BB962C8B-B14F-4D97-AF65-F5344CB8AC3E}">
        <p14:creationId xmlns:p14="http://schemas.microsoft.com/office/powerpoint/2010/main" val="2658234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alt und Bild gross Gelb">
    <p:bg>
      <p:bgPr>
        <a:solidFill>
          <a:schemeClr val="bg2"/>
        </a:solidFill>
        <a:effectLst/>
      </p:bgPr>
    </p:bg>
    <p:spTree>
      <p:nvGrpSpPr>
        <p:cNvPr id="1" name=""/>
        <p:cNvGrpSpPr/>
        <p:nvPr/>
      </p:nvGrpSpPr>
      <p:grpSpPr>
        <a:xfrm>
          <a:off x="0" y="0"/>
          <a:ext cx="0" cy="0"/>
          <a:chOff x="0" y="0"/>
          <a:chExt cx="0" cy="0"/>
        </a:xfrm>
      </p:grpSpPr>
      <p:sp>
        <p:nvSpPr>
          <p:cNvPr id="8" name="Bildplatzhalter 4">
            <a:extLst>
              <a:ext uri="{FF2B5EF4-FFF2-40B4-BE49-F238E27FC236}">
                <a16:creationId xmlns:a16="http://schemas.microsoft.com/office/drawing/2014/main" id="{B7EC263D-EC6B-8375-4025-532D38E39117}"/>
              </a:ext>
            </a:extLst>
          </p:cNvPr>
          <p:cNvSpPr>
            <a:spLocks noGrp="1"/>
          </p:cNvSpPr>
          <p:nvPr>
            <p:ph type="pic" sz="quarter" idx="13"/>
          </p:nvPr>
        </p:nvSpPr>
        <p:spPr>
          <a:xfrm>
            <a:off x="5244000" y="0"/>
            <a:ext cx="6948000" cy="6858000"/>
          </a:xfrm>
          <a:pattFill prst="lgCheck">
            <a:fgClr>
              <a:schemeClr val="bg1">
                <a:lumMod val="85000"/>
              </a:schemeClr>
            </a:fgClr>
            <a:bgClr>
              <a:schemeClr val="bg1"/>
            </a:bgClr>
          </a:pattFill>
        </p:spPr>
        <p:txBody>
          <a:bodyPr tIns="720000" anchor="ctr"/>
          <a:lstStyle>
            <a:lvl1pPr algn="ctr">
              <a:defRPr sz="1200"/>
            </a:lvl1pP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lang="de-DE"/>
              <a:t>Bild durch Klicken auf Symbol hinzufügen</a:t>
            </a:r>
          </a:p>
        </p:txBody>
      </p:sp>
      <p:sp>
        <p:nvSpPr>
          <p:cNvPr id="5" name="Datumsplatzhalter 4">
            <a:extLst>
              <a:ext uri="{FF2B5EF4-FFF2-40B4-BE49-F238E27FC236}">
                <a16:creationId xmlns:a16="http://schemas.microsoft.com/office/drawing/2014/main" id="{0CBC3AC7-219E-4C67-AEDA-C67A12A69C38}"/>
              </a:ext>
            </a:extLst>
          </p:cNvPr>
          <p:cNvSpPr>
            <a:spLocks noGrp="1"/>
          </p:cNvSpPr>
          <p:nvPr>
            <p:ph type="dt" sz="half" idx="10"/>
          </p:nvPr>
        </p:nvSpPr>
        <p:spPr/>
        <p:txBody>
          <a:bodyPr/>
          <a:lstStyle>
            <a:lvl1pPr>
              <a:defRPr>
                <a:noFill/>
              </a:defRPr>
            </a:lvl1pPr>
          </a:lstStyle>
          <a:p>
            <a:fld id="{8F62B935-ABB8-463E-A9D2-28788F3FAB1C}" type="datetime4">
              <a:rPr lang="de-CH" smtClean="0"/>
              <a:t>3. November 2026</a:t>
            </a:fld>
            <a:endParaRPr lang="de-CH"/>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a:defRPr>
                <a:noFill/>
              </a:defRPr>
            </a:lvl1pPr>
          </a:lstStyle>
          <a:p>
            <a:fld id="{442AD375-037F-43D0-B059-5172DA06796A}" type="slidenum">
              <a:rPr lang="de-CH" smtClean="0"/>
              <a:pPr/>
              <a:t>‹#›</a:t>
            </a:fld>
            <a:endParaRPr lang="de-CH"/>
          </a:p>
        </p:txBody>
      </p:sp>
      <p:sp>
        <p:nvSpPr>
          <p:cNvPr id="2" name="Titel 1"/>
          <p:cNvSpPr>
            <a:spLocks noGrp="1"/>
          </p:cNvSpPr>
          <p:nvPr>
            <p:ph type="title" hasCustomPrompt="1"/>
          </p:nvPr>
        </p:nvSpPr>
        <p:spPr>
          <a:xfrm>
            <a:off x="412019" y="371702"/>
            <a:ext cx="4243820" cy="828000"/>
          </a:xfrm>
        </p:spPr>
        <p:txBody>
          <a:bodyPr/>
          <a:lstStyle/>
          <a:p>
            <a:r>
              <a:rPr lang="de-CH"/>
              <a:t>Titel hinzufügen</a:t>
            </a:r>
          </a:p>
        </p:txBody>
      </p:sp>
      <p:sp>
        <p:nvSpPr>
          <p:cNvPr id="3" name="Inhaltsplatzhalter 2"/>
          <p:cNvSpPr>
            <a:spLocks noGrp="1"/>
          </p:cNvSpPr>
          <p:nvPr>
            <p:ph sz="half" idx="1" hasCustomPrompt="1"/>
          </p:nvPr>
        </p:nvSpPr>
        <p:spPr>
          <a:xfrm>
            <a:off x="412018" y="1520825"/>
            <a:ext cx="4243821" cy="4003551"/>
          </a:xfrm>
        </p:spPr>
        <p:txBody>
          <a:bodyPr/>
          <a:lstStyle>
            <a:lvl1pPr>
              <a:defRPr/>
            </a:lvl1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a:xfrm>
            <a:off x="5713439" y="6556119"/>
            <a:ext cx="4447887" cy="148109"/>
          </a:xfrm>
        </p:spPr>
        <p:txBody>
          <a:bodyPr/>
          <a:lstStyle>
            <a:lvl1pPr>
              <a:defRPr>
                <a:noFill/>
              </a:defRPr>
            </a:lvl1pPr>
          </a:lstStyle>
          <a:p>
            <a:r>
              <a:rPr lang="de-DE"/>
              <a:t>Swiss Post Digital Government AG – Präsentation – Dominic Achermann – C1 Öffentlich</a:t>
            </a:r>
            <a:endParaRPr lang="de-CH"/>
          </a:p>
        </p:txBody>
      </p:sp>
      <p:pic>
        <p:nvPicPr>
          <p:cNvPr id="9" name="Grafik 8">
            <a:extLst>
              <a:ext uri="{FF2B5EF4-FFF2-40B4-BE49-F238E27FC236}">
                <a16:creationId xmlns:a16="http://schemas.microsoft.com/office/drawing/2014/main" id="{4E233E10-EAD7-13C1-4AD6-B38E6FCBB7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4290" y="5524376"/>
            <a:ext cx="1206000" cy="1206000"/>
          </a:xfrm>
          <a:prstGeom prst="rect">
            <a:avLst/>
          </a:prstGeom>
        </p:spPr>
      </p:pic>
    </p:spTree>
    <p:extLst>
      <p:ext uri="{BB962C8B-B14F-4D97-AF65-F5344CB8AC3E}">
        <p14:creationId xmlns:p14="http://schemas.microsoft.com/office/powerpoint/2010/main" val="13641351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Zitat links">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p:nvPr>
        </p:nvSpPr>
        <p:spPr>
          <a:xfrm>
            <a:off x="0" y="0"/>
            <a:ext cx="12192000" cy="6858000"/>
          </a:xfrm>
          <a:pattFill prst="lgCheck">
            <a:fgClr>
              <a:schemeClr val="bg1">
                <a:lumMod val="85000"/>
              </a:schemeClr>
            </a:fgClr>
            <a:bgClr>
              <a:schemeClr val="bg1"/>
            </a:bgClr>
          </a:pattFill>
        </p:spPr>
        <p:txBody>
          <a:bodyPr tIns="720000" anchor="ctr"/>
          <a:lstStyle>
            <a:lvl1pPr algn="ctr">
              <a:defRPr sz="1200"/>
            </a:lvl1pP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lang="de-DE"/>
              <a:t>Bild durch Klicken auf Symbol hinzufügen</a:t>
            </a:r>
          </a:p>
        </p:txBody>
      </p:sp>
      <p:sp>
        <p:nvSpPr>
          <p:cNvPr id="9" name="Textplatzhalter 10">
            <a:extLst>
              <a:ext uri="{FF2B5EF4-FFF2-40B4-BE49-F238E27FC236}">
                <a16:creationId xmlns:a16="http://schemas.microsoft.com/office/drawing/2014/main" id="{BC5E203E-6BE5-D8F8-78FC-1D8F8EAC0915}"/>
              </a:ext>
            </a:extLst>
          </p:cNvPr>
          <p:cNvSpPr>
            <a:spLocks noGrp="1"/>
          </p:cNvSpPr>
          <p:nvPr>
            <p:ph type="body" sz="quarter" idx="18" hasCustomPrompt="1"/>
          </p:nvPr>
        </p:nvSpPr>
        <p:spPr>
          <a:xfrm>
            <a:off x="-439439" y="-1"/>
            <a:ext cx="378755" cy="6864789"/>
          </a:xfrm>
          <a:gradFill>
            <a:gsLst>
              <a:gs pos="100000">
                <a:schemeClr val="tx1">
                  <a:alpha val="0"/>
                </a:schemeClr>
              </a:gs>
              <a:gs pos="10000">
                <a:schemeClr val="tx1">
                  <a:alpha val="70000"/>
                </a:schemeClr>
              </a:gs>
            </a:gsLst>
            <a:lin ang="0" scaled="0"/>
          </a:gradFill>
        </p:spPr>
        <p:txBody>
          <a:bodyPr vert="vert270" lIns="18000" tIns="0" rIns="0" bIns="36000" rtlCol="0">
            <a:noAutofit/>
          </a:bodyPr>
          <a:lstStyle>
            <a:lvl1pPr marL="0" indent="0" algn="ctr">
              <a:buNone/>
              <a:defRPr lang="de-CH" sz="1050" dirty="0">
                <a:solidFill>
                  <a:schemeClr val="bg1"/>
                </a:solidFill>
              </a:defRPr>
            </a:lvl1pPr>
          </a:lstStyle>
          <a:p>
            <a:pPr lvl="0"/>
            <a:r>
              <a:rPr lang="de-DE"/>
              <a:t>Zum abdunkeln des Bildes diese Fläche über die Folie ziehen.</a:t>
            </a:r>
            <a:br>
              <a:rPr lang="de-DE"/>
            </a:br>
            <a:r>
              <a:rPr lang="de-DE"/>
              <a:t>ↆ</a:t>
            </a:r>
            <a:endParaRPr lang="de-CH"/>
          </a:p>
        </p:txBody>
      </p:sp>
      <p:sp>
        <p:nvSpPr>
          <p:cNvPr id="3" name="Datumsplatzhalter 2">
            <a:extLst>
              <a:ext uri="{FF2B5EF4-FFF2-40B4-BE49-F238E27FC236}">
                <a16:creationId xmlns:a16="http://schemas.microsoft.com/office/drawing/2014/main" id="{BEB216CB-AE9D-4C01-AD48-4B7915875192}"/>
              </a:ext>
            </a:extLst>
          </p:cNvPr>
          <p:cNvSpPr>
            <a:spLocks noGrp="1"/>
          </p:cNvSpPr>
          <p:nvPr>
            <p:ph type="dt" sz="half" idx="14"/>
          </p:nvPr>
        </p:nvSpPr>
        <p:spPr/>
        <p:txBody>
          <a:bodyPr/>
          <a:lstStyle>
            <a:lvl1pPr>
              <a:defRPr>
                <a:solidFill>
                  <a:schemeClr val="bg1"/>
                </a:solidFill>
              </a:defRPr>
            </a:lvl1pPr>
          </a:lstStyle>
          <a:p>
            <a:fld id="{A50BBF97-B45A-4780-98B3-8A6192EE0B0B}" type="datetime4">
              <a:rPr lang="de-CH" smtClean="0"/>
              <a:t>3. November 2026</a:t>
            </a:fld>
            <a:endParaRPr lang="de-CH"/>
          </a:p>
        </p:txBody>
      </p:sp>
      <p:sp>
        <p:nvSpPr>
          <p:cNvPr id="4" name="Fußzeilenplatzhalter 3">
            <a:extLst>
              <a:ext uri="{FF2B5EF4-FFF2-40B4-BE49-F238E27FC236}">
                <a16:creationId xmlns:a16="http://schemas.microsoft.com/office/drawing/2014/main" id="{43E67269-0443-40A6-8D53-CF9C30AE7206}"/>
              </a:ext>
            </a:extLst>
          </p:cNvPr>
          <p:cNvSpPr>
            <a:spLocks noGrp="1"/>
          </p:cNvSpPr>
          <p:nvPr>
            <p:ph type="ftr" sz="quarter" idx="15"/>
          </p:nvPr>
        </p:nvSpPr>
        <p:spPr/>
        <p:txBody>
          <a:bodyPr/>
          <a:lstStyle>
            <a:lvl1pPr>
              <a:defRPr>
                <a:solidFill>
                  <a:schemeClr val="bg1"/>
                </a:solidFill>
              </a:defRPr>
            </a:lvl1pPr>
          </a:lstStyle>
          <a:p>
            <a:r>
              <a:rPr lang="de-DE"/>
              <a:t>Swiss Post Digital Government AG – Präsentation – Dominic Achermann – C1 Öffentlich</a:t>
            </a:r>
            <a:endParaRPr lang="de-CH"/>
          </a:p>
        </p:txBody>
      </p:sp>
      <p:sp>
        <p:nvSpPr>
          <p:cNvPr id="6" name="Foliennummernplatzhalter 5">
            <a:extLst>
              <a:ext uri="{FF2B5EF4-FFF2-40B4-BE49-F238E27FC236}">
                <a16:creationId xmlns:a16="http://schemas.microsoft.com/office/drawing/2014/main" id="{1FD2179C-3288-47A5-A587-1B7255A2C3E5}"/>
              </a:ext>
            </a:extLst>
          </p:cNvPr>
          <p:cNvSpPr>
            <a:spLocks noGrp="1"/>
          </p:cNvSpPr>
          <p:nvPr>
            <p:ph type="sldNum" sz="quarter" idx="16"/>
          </p:nvPr>
        </p:nvSpPr>
        <p:spPr/>
        <p:txBody>
          <a:bodyPr/>
          <a:lstStyle>
            <a:lvl1pPr>
              <a:defRPr>
                <a:solidFill>
                  <a:schemeClr val="bg1"/>
                </a:solidFill>
              </a:defRPr>
            </a:lvl1pPr>
          </a:lstStyle>
          <a:p>
            <a:fld id="{442AD375-037F-43D0-B059-5172DA06796A}" type="slidenum">
              <a:rPr lang="de-CH" smtClean="0"/>
              <a:pPr/>
              <a:t>‹#›</a:t>
            </a:fld>
            <a:endParaRPr lang="de-CH"/>
          </a:p>
        </p:txBody>
      </p:sp>
      <p:sp>
        <p:nvSpPr>
          <p:cNvPr id="2" name="Inhaltsplatzhalter 3">
            <a:extLst>
              <a:ext uri="{FF2B5EF4-FFF2-40B4-BE49-F238E27FC236}">
                <a16:creationId xmlns:a16="http://schemas.microsoft.com/office/drawing/2014/main" id="{6029DBCC-5BE1-0014-B46D-FC7A7701B1EB}"/>
              </a:ext>
            </a:extLst>
          </p:cNvPr>
          <p:cNvSpPr>
            <a:spLocks noGrp="1"/>
          </p:cNvSpPr>
          <p:nvPr>
            <p:ph sz="half" idx="2" hasCustomPrompt="1"/>
          </p:nvPr>
        </p:nvSpPr>
        <p:spPr>
          <a:xfrm>
            <a:off x="409574" y="1545173"/>
            <a:ext cx="4860236" cy="4861267"/>
          </a:xfrm>
        </p:spPr>
        <p:txBody>
          <a:bodyPr anchor="t"/>
          <a:lstStyle>
            <a:lvl1pPr algn="l">
              <a:lnSpc>
                <a:spcPct val="101000"/>
              </a:lnSpc>
              <a:spcAft>
                <a:spcPts val="1800"/>
              </a:spcAft>
              <a:defRPr sz="2800" b="0" i="1">
                <a:solidFill>
                  <a:schemeClr val="bg2"/>
                </a:solidFill>
              </a:defRPr>
            </a:lvl1pPr>
            <a:lvl2pPr marL="0" indent="0" algn="l">
              <a:lnSpc>
                <a:spcPct val="101000"/>
              </a:lnSpc>
              <a:buFontTx/>
              <a:buNone/>
              <a:defRPr sz="1200" i="0">
                <a:solidFill>
                  <a:schemeClr val="bg2"/>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r>
              <a:rPr lang="de-CH" noProof="0"/>
              <a:t>«Zitat hinzufügen»</a:t>
            </a:r>
          </a:p>
          <a:p>
            <a:pPr lvl="1"/>
            <a:r>
              <a:rPr lang="de-CH" noProof="0"/>
              <a:t>Vorname Name</a:t>
            </a:r>
          </a:p>
        </p:txBody>
      </p:sp>
    </p:spTree>
    <p:extLst>
      <p:ext uri="{BB962C8B-B14F-4D97-AF65-F5344CB8AC3E}">
        <p14:creationId xmlns:p14="http://schemas.microsoft.com/office/powerpoint/2010/main" val="16949553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Zitat rechts">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p:nvPr>
        </p:nvSpPr>
        <p:spPr>
          <a:xfrm>
            <a:off x="0" y="0"/>
            <a:ext cx="12192000" cy="6858000"/>
          </a:xfrm>
          <a:pattFill prst="lgCheck">
            <a:fgClr>
              <a:schemeClr val="bg1">
                <a:lumMod val="85000"/>
              </a:schemeClr>
            </a:fgClr>
            <a:bgClr>
              <a:schemeClr val="bg1"/>
            </a:bgClr>
          </a:pattFill>
        </p:spPr>
        <p:txBody>
          <a:bodyPr tIns="720000" anchor="ctr"/>
          <a:lstStyle>
            <a:lvl1pPr algn="ctr">
              <a:defRPr sz="1200"/>
            </a:lvl1pP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lang="de-DE"/>
              <a:t>Bild durch Klicken auf Symbol hinzufügen</a:t>
            </a:r>
          </a:p>
        </p:txBody>
      </p:sp>
      <p:sp>
        <p:nvSpPr>
          <p:cNvPr id="10" name="Textplatzhalter 10">
            <a:extLst>
              <a:ext uri="{FF2B5EF4-FFF2-40B4-BE49-F238E27FC236}">
                <a16:creationId xmlns:a16="http://schemas.microsoft.com/office/drawing/2014/main" id="{68F94698-2D6D-D0F8-D00A-DB684B4EFF93}"/>
              </a:ext>
            </a:extLst>
          </p:cNvPr>
          <p:cNvSpPr>
            <a:spLocks noGrp="1"/>
          </p:cNvSpPr>
          <p:nvPr>
            <p:ph type="body" sz="quarter" idx="19" hasCustomPrompt="1"/>
          </p:nvPr>
        </p:nvSpPr>
        <p:spPr>
          <a:xfrm rot="10800000">
            <a:off x="12252684" y="-9418"/>
            <a:ext cx="378755" cy="6864789"/>
          </a:xfrm>
          <a:gradFill>
            <a:gsLst>
              <a:gs pos="100000">
                <a:schemeClr val="tx1">
                  <a:alpha val="0"/>
                </a:schemeClr>
              </a:gs>
              <a:gs pos="10000">
                <a:schemeClr val="tx1">
                  <a:alpha val="70000"/>
                </a:schemeClr>
              </a:gs>
            </a:gsLst>
            <a:lin ang="0" scaled="0"/>
          </a:gradFill>
        </p:spPr>
        <p:txBody>
          <a:bodyPr vert="vert270" lIns="18000" tIns="0" rIns="0" bIns="36000" rtlCol="0">
            <a:noAutofit/>
          </a:bodyPr>
          <a:lstStyle>
            <a:lvl1pPr marL="0" indent="0" algn="ctr">
              <a:buNone/>
              <a:defRPr lang="de-CH" sz="1050" dirty="0">
                <a:solidFill>
                  <a:schemeClr val="bg1"/>
                </a:solidFill>
              </a:defRPr>
            </a:lvl1pPr>
          </a:lstStyle>
          <a:p>
            <a:pPr lvl="0"/>
            <a:r>
              <a:rPr lang="de-DE"/>
              <a:t>Zum abdunkeln des Bildes diese Fläche über die Folie ziehen.</a:t>
            </a:r>
            <a:br>
              <a:rPr lang="de-DE"/>
            </a:br>
            <a:r>
              <a:rPr lang="de-DE"/>
              <a:t>ↆ</a:t>
            </a:r>
            <a:endParaRPr lang="de-CH"/>
          </a:p>
        </p:txBody>
      </p:sp>
      <p:sp>
        <p:nvSpPr>
          <p:cNvPr id="3" name="Datumsplatzhalter 2">
            <a:extLst>
              <a:ext uri="{FF2B5EF4-FFF2-40B4-BE49-F238E27FC236}">
                <a16:creationId xmlns:a16="http://schemas.microsoft.com/office/drawing/2014/main" id="{BEB216CB-AE9D-4C01-AD48-4B7915875192}"/>
              </a:ext>
            </a:extLst>
          </p:cNvPr>
          <p:cNvSpPr>
            <a:spLocks noGrp="1"/>
          </p:cNvSpPr>
          <p:nvPr>
            <p:ph type="dt" sz="half" idx="14"/>
          </p:nvPr>
        </p:nvSpPr>
        <p:spPr/>
        <p:txBody>
          <a:bodyPr/>
          <a:lstStyle>
            <a:lvl1pPr>
              <a:defRPr>
                <a:solidFill>
                  <a:schemeClr val="bg1"/>
                </a:solidFill>
              </a:defRPr>
            </a:lvl1pPr>
          </a:lstStyle>
          <a:p>
            <a:fld id="{35952738-C48C-4FAB-8D73-E9D3932BDEE7}" type="datetime4">
              <a:rPr lang="de-CH" smtClean="0"/>
              <a:t>3. November 2026</a:t>
            </a:fld>
            <a:endParaRPr lang="de-CH"/>
          </a:p>
        </p:txBody>
      </p:sp>
      <p:sp>
        <p:nvSpPr>
          <p:cNvPr id="4" name="Fußzeilenplatzhalter 3">
            <a:extLst>
              <a:ext uri="{FF2B5EF4-FFF2-40B4-BE49-F238E27FC236}">
                <a16:creationId xmlns:a16="http://schemas.microsoft.com/office/drawing/2014/main" id="{43E67269-0443-40A6-8D53-CF9C30AE7206}"/>
              </a:ext>
            </a:extLst>
          </p:cNvPr>
          <p:cNvSpPr>
            <a:spLocks noGrp="1"/>
          </p:cNvSpPr>
          <p:nvPr>
            <p:ph type="ftr" sz="quarter" idx="15"/>
          </p:nvPr>
        </p:nvSpPr>
        <p:spPr/>
        <p:txBody>
          <a:bodyPr/>
          <a:lstStyle>
            <a:lvl1pPr>
              <a:defRPr>
                <a:solidFill>
                  <a:schemeClr val="bg1"/>
                </a:solidFill>
              </a:defRPr>
            </a:lvl1pPr>
          </a:lstStyle>
          <a:p>
            <a:r>
              <a:rPr lang="de-DE"/>
              <a:t>Swiss Post Digital Government AG – Präsentation – Dominic Achermann – C1 Öffentlich</a:t>
            </a:r>
            <a:endParaRPr lang="de-CH"/>
          </a:p>
        </p:txBody>
      </p:sp>
      <p:sp>
        <p:nvSpPr>
          <p:cNvPr id="6" name="Foliennummernplatzhalter 5">
            <a:extLst>
              <a:ext uri="{FF2B5EF4-FFF2-40B4-BE49-F238E27FC236}">
                <a16:creationId xmlns:a16="http://schemas.microsoft.com/office/drawing/2014/main" id="{1FD2179C-3288-47A5-A587-1B7255A2C3E5}"/>
              </a:ext>
            </a:extLst>
          </p:cNvPr>
          <p:cNvSpPr>
            <a:spLocks noGrp="1"/>
          </p:cNvSpPr>
          <p:nvPr>
            <p:ph type="sldNum" sz="quarter" idx="16"/>
          </p:nvPr>
        </p:nvSpPr>
        <p:spPr/>
        <p:txBody>
          <a:bodyPr/>
          <a:lstStyle>
            <a:lvl1pPr>
              <a:defRPr>
                <a:solidFill>
                  <a:schemeClr val="bg1"/>
                </a:solidFill>
              </a:defRPr>
            </a:lvl1pPr>
          </a:lstStyle>
          <a:p>
            <a:fld id="{442AD375-037F-43D0-B059-5172DA06796A}" type="slidenum">
              <a:rPr lang="de-CH" smtClean="0"/>
              <a:pPr/>
              <a:t>‹#›</a:t>
            </a:fld>
            <a:endParaRPr lang="de-CH"/>
          </a:p>
        </p:txBody>
      </p:sp>
      <p:sp>
        <p:nvSpPr>
          <p:cNvPr id="2" name="Inhaltsplatzhalter 3">
            <a:extLst>
              <a:ext uri="{FF2B5EF4-FFF2-40B4-BE49-F238E27FC236}">
                <a16:creationId xmlns:a16="http://schemas.microsoft.com/office/drawing/2014/main" id="{F984793C-95B8-CDE1-0D12-2887F3347F94}"/>
              </a:ext>
            </a:extLst>
          </p:cNvPr>
          <p:cNvSpPr>
            <a:spLocks noGrp="1"/>
          </p:cNvSpPr>
          <p:nvPr>
            <p:ph sz="half" idx="2" hasCustomPrompt="1"/>
          </p:nvPr>
        </p:nvSpPr>
        <p:spPr>
          <a:xfrm>
            <a:off x="6906242" y="1545383"/>
            <a:ext cx="4860236" cy="4871542"/>
          </a:xfrm>
        </p:spPr>
        <p:txBody>
          <a:bodyPr anchor="t"/>
          <a:lstStyle>
            <a:lvl1pPr algn="l">
              <a:lnSpc>
                <a:spcPct val="101000"/>
              </a:lnSpc>
              <a:spcAft>
                <a:spcPts val="1800"/>
              </a:spcAft>
              <a:defRPr sz="2800" b="0" i="1">
                <a:solidFill>
                  <a:schemeClr val="bg2"/>
                </a:solidFill>
              </a:defRPr>
            </a:lvl1pPr>
            <a:lvl2pPr marL="0" indent="0" algn="l">
              <a:lnSpc>
                <a:spcPct val="101000"/>
              </a:lnSpc>
              <a:buFontTx/>
              <a:buNone/>
              <a:defRPr sz="1200" i="0">
                <a:solidFill>
                  <a:schemeClr val="bg2"/>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r>
              <a:rPr lang="de-CH" noProof="0"/>
              <a:t>«Zitat hinzufügen»</a:t>
            </a:r>
          </a:p>
          <a:p>
            <a:pPr lvl="1"/>
            <a:r>
              <a:rPr lang="de-CH" noProof="0"/>
              <a:t>Vorname Name</a:t>
            </a:r>
          </a:p>
        </p:txBody>
      </p:sp>
    </p:spTree>
    <p:extLst>
      <p:ext uri="{BB962C8B-B14F-4D97-AF65-F5344CB8AC3E}">
        <p14:creationId xmlns:p14="http://schemas.microsoft.com/office/powerpoint/2010/main" val="82505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Zitat links Gelb">
    <p:bg>
      <p:bgPr>
        <a:solidFill>
          <a:schemeClr val="accent2"/>
        </a:solidFill>
        <a:effectLst/>
      </p:bgPr>
    </p:bg>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p:nvPr>
        </p:nvSpPr>
        <p:spPr>
          <a:xfrm>
            <a:off x="6097200" y="0"/>
            <a:ext cx="6094800" cy="6858000"/>
          </a:xfrm>
          <a:pattFill prst="lgCheck">
            <a:fgClr>
              <a:schemeClr val="bg1">
                <a:lumMod val="85000"/>
              </a:schemeClr>
            </a:fgClr>
            <a:bgClr>
              <a:schemeClr val="bg1"/>
            </a:bgClr>
          </a:pattFill>
        </p:spPr>
        <p:txBody>
          <a:bodyPr tIns="720000" anchor="ctr"/>
          <a:lstStyle>
            <a:lvl1pPr algn="ctr">
              <a:defRPr sz="1200"/>
            </a:lvl1pPr>
          </a:lstStyle>
          <a:p>
            <a:r>
              <a:rPr lang="de-DE"/>
              <a:t>Bild durch Klicken auf Symbol hinzufügen</a:t>
            </a:r>
            <a:endParaRPr lang="de-CH"/>
          </a:p>
        </p:txBody>
      </p:sp>
      <p:sp>
        <p:nvSpPr>
          <p:cNvPr id="3" name="Datumsplatzhalter 2">
            <a:extLst>
              <a:ext uri="{FF2B5EF4-FFF2-40B4-BE49-F238E27FC236}">
                <a16:creationId xmlns:a16="http://schemas.microsoft.com/office/drawing/2014/main" id="{BEB216CB-AE9D-4C01-AD48-4B7915875192}"/>
              </a:ext>
            </a:extLst>
          </p:cNvPr>
          <p:cNvSpPr>
            <a:spLocks noGrp="1"/>
          </p:cNvSpPr>
          <p:nvPr>
            <p:ph type="dt" sz="half" idx="14"/>
          </p:nvPr>
        </p:nvSpPr>
        <p:spPr/>
        <p:txBody>
          <a:bodyPr/>
          <a:lstStyle>
            <a:lvl1pPr>
              <a:defRPr>
                <a:solidFill>
                  <a:schemeClr val="tx1"/>
                </a:solidFill>
              </a:defRPr>
            </a:lvl1pPr>
          </a:lstStyle>
          <a:p>
            <a:fld id="{F1F8BFE7-A0C7-458D-95D3-DF43D938980D}" type="datetime4">
              <a:rPr lang="de-CH" smtClean="0"/>
              <a:t>3. November 2026</a:t>
            </a:fld>
            <a:endParaRPr lang="de-CH"/>
          </a:p>
        </p:txBody>
      </p:sp>
      <p:sp>
        <p:nvSpPr>
          <p:cNvPr id="4" name="Fußzeilenplatzhalter 3">
            <a:extLst>
              <a:ext uri="{FF2B5EF4-FFF2-40B4-BE49-F238E27FC236}">
                <a16:creationId xmlns:a16="http://schemas.microsoft.com/office/drawing/2014/main" id="{43E67269-0443-40A6-8D53-CF9C30AE7206}"/>
              </a:ext>
            </a:extLst>
          </p:cNvPr>
          <p:cNvSpPr>
            <a:spLocks noGrp="1"/>
          </p:cNvSpPr>
          <p:nvPr>
            <p:ph type="ftr" sz="quarter" idx="15"/>
          </p:nvPr>
        </p:nvSpPr>
        <p:spPr/>
        <p:txBody>
          <a:bodyPr/>
          <a:lstStyle>
            <a:lvl1pPr>
              <a:defRPr>
                <a:solidFill>
                  <a:schemeClr val="tx1"/>
                </a:solidFill>
              </a:defRPr>
            </a:lvl1pPr>
          </a:lstStyle>
          <a:p>
            <a:r>
              <a:rPr lang="de-DE"/>
              <a:t>Swiss Post Digital Government AG – Präsentation – Dominic Achermann – C1 Öffentlich</a:t>
            </a:r>
            <a:endParaRPr lang="de-CH"/>
          </a:p>
        </p:txBody>
      </p:sp>
      <p:sp>
        <p:nvSpPr>
          <p:cNvPr id="6" name="Foliennummernplatzhalter 5">
            <a:extLst>
              <a:ext uri="{FF2B5EF4-FFF2-40B4-BE49-F238E27FC236}">
                <a16:creationId xmlns:a16="http://schemas.microsoft.com/office/drawing/2014/main" id="{1FD2179C-3288-47A5-A587-1B7255A2C3E5}"/>
              </a:ext>
            </a:extLst>
          </p:cNvPr>
          <p:cNvSpPr>
            <a:spLocks noGrp="1"/>
          </p:cNvSpPr>
          <p:nvPr>
            <p:ph type="sldNum" sz="quarter" idx="16"/>
          </p:nvPr>
        </p:nvSpPr>
        <p:spPr/>
        <p:txBody>
          <a:bodyPr/>
          <a:lstStyle>
            <a:lvl1pPr>
              <a:defRPr>
                <a:solidFill>
                  <a:schemeClr val="tx1"/>
                </a:solidFill>
              </a:defRPr>
            </a:lvl1pPr>
          </a:lstStyle>
          <a:p>
            <a:fld id="{442AD375-037F-43D0-B059-5172DA06796A}" type="slidenum">
              <a:rPr lang="de-CH" smtClean="0"/>
              <a:pPr/>
              <a:t>‹#›</a:t>
            </a:fld>
            <a:endParaRPr lang="de-CH"/>
          </a:p>
        </p:txBody>
      </p:sp>
      <p:sp>
        <p:nvSpPr>
          <p:cNvPr id="2" name="Inhaltsplatzhalter 3">
            <a:extLst>
              <a:ext uri="{FF2B5EF4-FFF2-40B4-BE49-F238E27FC236}">
                <a16:creationId xmlns:a16="http://schemas.microsoft.com/office/drawing/2014/main" id="{CD9112FF-AA51-EADB-E8D3-FBA1D3CF2F50}"/>
              </a:ext>
            </a:extLst>
          </p:cNvPr>
          <p:cNvSpPr>
            <a:spLocks noGrp="1"/>
          </p:cNvSpPr>
          <p:nvPr>
            <p:ph sz="half" idx="2" hasCustomPrompt="1"/>
          </p:nvPr>
        </p:nvSpPr>
        <p:spPr>
          <a:xfrm>
            <a:off x="409574" y="1537026"/>
            <a:ext cx="4860236" cy="4869413"/>
          </a:xfrm>
        </p:spPr>
        <p:txBody>
          <a:bodyPr anchor="t"/>
          <a:lstStyle>
            <a:lvl1pPr algn="l">
              <a:lnSpc>
                <a:spcPct val="101000"/>
              </a:lnSpc>
              <a:spcAft>
                <a:spcPts val="1800"/>
              </a:spcAft>
              <a:defRPr sz="2800" b="0" i="1">
                <a:solidFill>
                  <a:schemeClr val="tx1"/>
                </a:solidFill>
              </a:defRPr>
            </a:lvl1pPr>
            <a:lvl2pPr marL="0" indent="0" algn="l">
              <a:lnSpc>
                <a:spcPct val="101000"/>
              </a:lnSpc>
              <a:buFontTx/>
              <a:buNone/>
              <a:defRPr sz="1200" i="0">
                <a:solidFill>
                  <a:schemeClr val="tx1"/>
                </a:solidFill>
              </a:defRPr>
            </a:lvl2pPr>
            <a:lvl3pPr algn="l">
              <a:lnSpc>
                <a:spcPct val="101000"/>
              </a:lnSpc>
              <a:defRPr sz="2800" i="1">
                <a:solidFill>
                  <a:schemeClr val="bg1"/>
                </a:solidFill>
              </a:defRPr>
            </a:lvl3pPr>
            <a:lvl4pPr algn="l">
              <a:lnSpc>
                <a:spcPct val="101000"/>
              </a:lnSpc>
              <a:defRPr sz="2800" i="1">
                <a:solidFill>
                  <a:schemeClr val="bg1"/>
                </a:solidFill>
              </a:defRPr>
            </a:lvl4pPr>
            <a:lvl5pPr algn="l">
              <a:lnSpc>
                <a:spcPct val="101000"/>
              </a:lnSpc>
              <a:defRPr sz="2800" i="1">
                <a:solidFill>
                  <a:schemeClr val="bg1"/>
                </a:solidFill>
              </a:defRPr>
            </a:lvl5pPr>
          </a:lstStyle>
          <a:p>
            <a:pPr lvl="0"/>
            <a:r>
              <a:rPr lang="de-CH" noProof="0"/>
              <a:t>«Zitat hinzufügen»</a:t>
            </a:r>
          </a:p>
          <a:p>
            <a:pPr lvl="1"/>
            <a:r>
              <a:rPr lang="de-CH" noProof="0"/>
              <a:t>Vorname Name</a:t>
            </a:r>
          </a:p>
        </p:txBody>
      </p:sp>
    </p:spTree>
    <p:extLst>
      <p:ext uri="{BB962C8B-B14F-4D97-AF65-F5344CB8AC3E}">
        <p14:creationId xmlns:p14="http://schemas.microsoft.com/office/powerpoint/2010/main" val="1823760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Zahl und Inhalt">
    <p:bg>
      <p:bgPr>
        <a:solidFill>
          <a:schemeClr val="accent2"/>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11E4D078-5AAB-4B78-A536-1E5E75811603}"/>
              </a:ext>
            </a:extLst>
          </p:cNvPr>
          <p:cNvSpPr>
            <a:spLocks noGrp="1"/>
          </p:cNvSpPr>
          <p:nvPr>
            <p:ph type="ctrTitle" hasCustomPrompt="1"/>
          </p:nvPr>
        </p:nvSpPr>
        <p:spPr>
          <a:xfrm>
            <a:off x="409574" y="1520825"/>
            <a:ext cx="4163889" cy="1283394"/>
          </a:xfrm>
        </p:spPr>
        <p:txBody>
          <a:bodyPr anchor="t"/>
          <a:lstStyle>
            <a:lvl1pPr algn="l">
              <a:lnSpc>
                <a:spcPct val="83000"/>
              </a:lnSpc>
              <a:defRPr sz="11200" spc="-180" baseline="0">
                <a:solidFill>
                  <a:schemeClr val="tx1"/>
                </a:solidFill>
                <a:latin typeface="Segoe UI Black" panose="020B0A02040204020203" pitchFamily="34" charset="0"/>
                <a:ea typeface="Segoe UI Black" panose="020B0A02040204020203" pitchFamily="34" charset="0"/>
              </a:defRPr>
            </a:lvl1pPr>
          </a:lstStyle>
          <a:p>
            <a:r>
              <a:rPr lang="de-CH"/>
              <a:t>0000</a:t>
            </a:r>
          </a:p>
        </p:txBody>
      </p:sp>
      <p:sp>
        <p:nvSpPr>
          <p:cNvPr id="2" name="Datumsplatzhalter 1">
            <a:extLst>
              <a:ext uri="{FF2B5EF4-FFF2-40B4-BE49-F238E27FC236}">
                <a16:creationId xmlns:a16="http://schemas.microsoft.com/office/drawing/2014/main" id="{DCA52041-14A4-02CD-2627-AE45648D957F}"/>
              </a:ext>
            </a:extLst>
          </p:cNvPr>
          <p:cNvSpPr>
            <a:spLocks noGrp="1"/>
          </p:cNvSpPr>
          <p:nvPr>
            <p:ph type="dt" sz="half" idx="10"/>
          </p:nvPr>
        </p:nvSpPr>
        <p:spPr/>
        <p:txBody>
          <a:bodyPr/>
          <a:lstStyle>
            <a:lvl1pPr>
              <a:defRPr>
                <a:solidFill>
                  <a:schemeClr val="tx1"/>
                </a:solidFill>
              </a:defRPr>
            </a:lvl1pPr>
          </a:lstStyle>
          <a:p>
            <a:fld id="{97B0BB1A-1877-483B-8D26-F8FA889EE03D}" type="datetime4">
              <a:rPr lang="de-CH" smtClean="0"/>
              <a:t>3. November 2026</a:t>
            </a:fld>
            <a:endParaRPr lang="de-CH"/>
          </a:p>
        </p:txBody>
      </p:sp>
      <p:sp>
        <p:nvSpPr>
          <p:cNvPr id="3" name="Fußzeilenplatzhalter 2">
            <a:extLst>
              <a:ext uri="{FF2B5EF4-FFF2-40B4-BE49-F238E27FC236}">
                <a16:creationId xmlns:a16="http://schemas.microsoft.com/office/drawing/2014/main" id="{C136D8F0-8617-17B6-BA68-728A2AFFDFD6}"/>
              </a:ext>
            </a:extLst>
          </p:cNvPr>
          <p:cNvSpPr>
            <a:spLocks noGrp="1"/>
          </p:cNvSpPr>
          <p:nvPr>
            <p:ph type="ftr" sz="quarter" idx="11"/>
          </p:nvPr>
        </p:nvSpPr>
        <p:spPr/>
        <p:txBody>
          <a:bodyPr/>
          <a:lstStyle>
            <a:lvl1pPr>
              <a:defRPr>
                <a:solidFill>
                  <a:schemeClr val="tx1"/>
                </a:solidFill>
              </a:defRPr>
            </a:lvl1pPr>
          </a:lstStyle>
          <a:p>
            <a:r>
              <a:rPr lang="de-DE"/>
              <a:t>Swiss Post Digital Government AG – Präsentation – Dominic Achermann – C1 Öffentlich</a:t>
            </a:r>
            <a:endParaRPr lang="de-CH"/>
          </a:p>
        </p:txBody>
      </p:sp>
      <p:sp>
        <p:nvSpPr>
          <p:cNvPr id="5" name="Foliennummernplatzhalter 4">
            <a:extLst>
              <a:ext uri="{FF2B5EF4-FFF2-40B4-BE49-F238E27FC236}">
                <a16:creationId xmlns:a16="http://schemas.microsoft.com/office/drawing/2014/main" id="{FB9AB41C-675F-B07F-815D-748B5494CA6E}"/>
              </a:ext>
            </a:extLst>
          </p:cNvPr>
          <p:cNvSpPr>
            <a:spLocks noGrp="1"/>
          </p:cNvSpPr>
          <p:nvPr>
            <p:ph type="sldNum" sz="quarter" idx="12"/>
          </p:nvPr>
        </p:nvSpPr>
        <p:spPr/>
        <p:txBody>
          <a:bodyPr/>
          <a:lstStyle>
            <a:lvl1pPr>
              <a:defRPr>
                <a:solidFill>
                  <a:schemeClr val="tx1"/>
                </a:solidFill>
              </a:defRPr>
            </a:lvl1pPr>
          </a:lstStyle>
          <a:p>
            <a:fld id="{442AD375-037F-43D0-B059-5172DA06796A}" type="slidenum">
              <a:rPr lang="de-CH" smtClean="0"/>
              <a:pPr/>
              <a:t>‹#›</a:t>
            </a:fld>
            <a:endParaRPr lang="de-CH"/>
          </a:p>
        </p:txBody>
      </p:sp>
      <p:sp>
        <p:nvSpPr>
          <p:cNvPr id="4" name="Inhaltsplatzhalter 3">
            <a:extLst>
              <a:ext uri="{FF2B5EF4-FFF2-40B4-BE49-F238E27FC236}">
                <a16:creationId xmlns:a16="http://schemas.microsoft.com/office/drawing/2014/main" id="{74A1BB34-CAC2-B749-245B-FE40C8F074D3}"/>
              </a:ext>
            </a:extLst>
          </p:cNvPr>
          <p:cNvSpPr>
            <a:spLocks noGrp="1"/>
          </p:cNvSpPr>
          <p:nvPr>
            <p:ph sz="half" idx="2" hasCustomPrompt="1"/>
          </p:nvPr>
        </p:nvSpPr>
        <p:spPr>
          <a:xfrm>
            <a:off x="5231904" y="1520825"/>
            <a:ext cx="5598348" cy="3068550"/>
          </a:xfrm>
        </p:spPr>
        <p:txBody>
          <a:bodyPr/>
          <a:lstStyle>
            <a:lvl1pPr>
              <a:defRPr b="0"/>
            </a:lvl1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Tree>
    <p:extLst>
      <p:ext uri="{BB962C8B-B14F-4D97-AF65-F5344CB8AC3E}">
        <p14:creationId xmlns:p14="http://schemas.microsoft.com/office/powerpoint/2010/main" val="38127573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hs Partnerlogo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191A43AD-AF05-402C-9EDF-8F7F734E0D5E}" type="datetime4">
              <a:rPr lang="de-CH" smtClean="0"/>
              <a:t>3. November 2026</a:t>
            </a:fld>
            <a:endParaRPr lang="de-CH"/>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de-CH" smtClean="0"/>
              <a:pPr/>
              <a:t>‹#›</a:t>
            </a:fld>
            <a:endParaRPr lang="de-CH"/>
          </a:p>
        </p:txBody>
      </p:sp>
      <p:sp>
        <p:nvSpPr>
          <p:cNvPr id="9" name="Inhaltsplatzhalter 7">
            <a:extLst>
              <a:ext uri="{FF2B5EF4-FFF2-40B4-BE49-F238E27FC236}">
                <a16:creationId xmlns:a16="http://schemas.microsoft.com/office/drawing/2014/main" id="{2434EA80-B06A-1BFD-6E77-EDF7B772DA1D}"/>
              </a:ext>
            </a:extLst>
          </p:cNvPr>
          <p:cNvSpPr>
            <a:spLocks noGrp="1"/>
          </p:cNvSpPr>
          <p:nvPr>
            <p:ph sz="quarter" idx="22" hasCustomPrompt="1"/>
          </p:nvPr>
        </p:nvSpPr>
        <p:spPr>
          <a:xfrm>
            <a:off x="3304742" y="1533099"/>
            <a:ext cx="2678400" cy="1130400"/>
          </a:xfrm>
        </p:spPr>
        <p:txBody>
          <a:bodyPr tIns="18000" anchor="t"/>
          <a:lstStyle>
            <a:lvl1pPr algn="ctr">
              <a:defRPr sz="1000"/>
            </a:lvl1pPr>
          </a:lstStyle>
          <a:p>
            <a:pPr lvl="0"/>
            <a:r>
              <a:rPr lang="de-DE"/>
              <a:t>Partnerlogo hinzufügen</a:t>
            </a:r>
            <a:endParaRPr lang="de-CH"/>
          </a:p>
        </p:txBody>
      </p:sp>
      <p:sp>
        <p:nvSpPr>
          <p:cNvPr id="10" name="Inhaltsplatzhalter 7">
            <a:extLst>
              <a:ext uri="{FF2B5EF4-FFF2-40B4-BE49-F238E27FC236}">
                <a16:creationId xmlns:a16="http://schemas.microsoft.com/office/drawing/2014/main" id="{3265BBEB-3FAC-3805-8888-D6B03A3FF81C}"/>
              </a:ext>
            </a:extLst>
          </p:cNvPr>
          <p:cNvSpPr>
            <a:spLocks noGrp="1"/>
          </p:cNvSpPr>
          <p:nvPr>
            <p:ph sz="quarter" idx="23" hasCustomPrompt="1"/>
          </p:nvPr>
        </p:nvSpPr>
        <p:spPr>
          <a:xfrm>
            <a:off x="6202363" y="1533099"/>
            <a:ext cx="2678400" cy="1130400"/>
          </a:xfrm>
        </p:spPr>
        <p:txBody>
          <a:bodyPr tIns="18000" anchor="t"/>
          <a:lstStyle>
            <a:lvl1pPr algn="ctr">
              <a:defRPr sz="1000"/>
            </a:lvl1pPr>
          </a:lstStyle>
          <a:p>
            <a:pPr lvl="0"/>
            <a:r>
              <a:rPr lang="de-DE"/>
              <a:t>Partnerlogo hinzufügen</a:t>
            </a:r>
            <a:endParaRPr lang="de-CH"/>
          </a:p>
        </p:txBody>
      </p:sp>
      <p:sp>
        <p:nvSpPr>
          <p:cNvPr id="18" name="Inhaltsplatzhalter 7">
            <a:extLst>
              <a:ext uri="{FF2B5EF4-FFF2-40B4-BE49-F238E27FC236}">
                <a16:creationId xmlns:a16="http://schemas.microsoft.com/office/drawing/2014/main" id="{FF456F7A-6AB7-B641-89B4-F65742515E7F}"/>
              </a:ext>
            </a:extLst>
          </p:cNvPr>
          <p:cNvSpPr>
            <a:spLocks noGrp="1"/>
          </p:cNvSpPr>
          <p:nvPr>
            <p:ph sz="quarter" idx="24" hasCustomPrompt="1"/>
          </p:nvPr>
        </p:nvSpPr>
        <p:spPr>
          <a:xfrm>
            <a:off x="9099984" y="1533099"/>
            <a:ext cx="2678400" cy="1130400"/>
          </a:xfrm>
        </p:spPr>
        <p:txBody>
          <a:bodyPr tIns="18000" anchor="t"/>
          <a:lstStyle>
            <a:lvl1pPr algn="ctr">
              <a:defRPr sz="1000"/>
            </a:lvl1pPr>
          </a:lstStyle>
          <a:p>
            <a:pPr lvl="0"/>
            <a:r>
              <a:rPr lang="de-DE"/>
              <a:t>Partnerlogo hinzufügen</a:t>
            </a:r>
            <a:endParaRPr lang="de-CH"/>
          </a:p>
        </p:txBody>
      </p:sp>
      <p:sp>
        <p:nvSpPr>
          <p:cNvPr id="19" name="Inhaltsplatzhalter 7">
            <a:extLst>
              <a:ext uri="{FF2B5EF4-FFF2-40B4-BE49-F238E27FC236}">
                <a16:creationId xmlns:a16="http://schemas.microsoft.com/office/drawing/2014/main" id="{5C7FDEF6-24C8-B2F0-C4CC-3B97E2001AB1}"/>
              </a:ext>
            </a:extLst>
          </p:cNvPr>
          <p:cNvSpPr>
            <a:spLocks noGrp="1"/>
          </p:cNvSpPr>
          <p:nvPr>
            <p:ph sz="quarter" idx="21" hasCustomPrompt="1"/>
          </p:nvPr>
        </p:nvSpPr>
        <p:spPr>
          <a:xfrm>
            <a:off x="407121" y="1533099"/>
            <a:ext cx="2678400" cy="1130400"/>
          </a:xfrm>
        </p:spPr>
        <p:txBody>
          <a:bodyPr tIns="18000" anchor="t"/>
          <a:lstStyle>
            <a:lvl1pPr algn="ctr">
              <a:defRPr sz="1000"/>
            </a:lvl1pPr>
          </a:lstStyle>
          <a:p>
            <a:pPr lvl="0"/>
            <a:r>
              <a:rPr lang="de-DE"/>
              <a:t>Partnerlogo hinzufügen</a:t>
            </a:r>
            <a:endParaRPr lang="de-CH"/>
          </a:p>
        </p:txBody>
      </p:sp>
      <p:sp>
        <p:nvSpPr>
          <p:cNvPr id="28" name="Inhaltsplatzhalter 7">
            <a:extLst>
              <a:ext uri="{FF2B5EF4-FFF2-40B4-BE49-F238E27FC236}">
                <a16:creationId xmlns:a16="http://schemas.microsoft.com/office/drawing/2014/main" id="{E82A8977-1881-CD98-DE81-46DF1B23E644}"/>
              </a:ext>
            </a:extLst>
          </p:cNvPr>
          <p:cNvSpPr>
            <a:spLocks noGrp="1"/>
          </p:cNvSpPr>
          <p:nvPr>
            <p:ph sz="quarter" idx="25" hasCustomPrompt="1"/>
          </p:nvPr>
        </p:nvSpPr>
        <p:spPr>
          <a:xfrm>
            <a:off x="3304742" y="2879127"/>
            <a:ext cx="2678400" cy="1130400"/>
          </a:xfrm>
        </p:spPr>
        <p:txBody>
          <a:bodyPr tIns="18000" anchor="t"/>
          <a:lstStyle>
            <a:lvl1pPr algn="ctr">
              <a:defRPr sz="1000"/>
            </a:lvl1pPr>
          </a:lstStyle>
          <a:p>
            <a:pPr lvl="0"/>
            <a:r>
              <a:rPr lang="de-DE"/>
              <a:t>v</a:t>
            </a:r>
            <a:endParaRPr lang="de-CH"/>
          </a:p>
        </p:txBody>
      </p:sp>
      <p:sp>
        <p:nvSpPr>
          <p:cNvPr id="29" name="Inhaltsplatzhalter 7">
            <a:extLst>
              <a:ext uri="{FF2B5EF4-FFF2-40B4-BE49-F238E27FC236}">
                <a16:creationId xmlns:a16="http://schemas.microsoft.com/office/drawing/2014/main" id="{EC550B11-169F-202A-CD24-FEA4170BBB61}"/>
              </a:ext>
            </a:extLst>
          </p:cNvPr>
          <p:cNvSpPr>
            <a:spLocks noGrp="1"/>
          </p:cNvSpPr>
          <p:nvPr>
            <p:ph sz="quarter" idx="26" hasCustomPrompt="1"/>
          </p:nvPr>
        </p:nvSpPr>
        <p:spPr>
          <a:xfrm>
            <a:off x="6202363" y="2879127"/>
            <a:ext cx="2678400" cy="1130400"/>
          </a:xfrm>
        </p:spPr>
        <p:txBody>
          <a:bodyPr tIns="18000" anchor="t"/>
          <a:lstStyle>
            <a:lvl1pPr algn="ctr">
              <a:defRPr sz="1000"/>
            </a:lvl1pPr>
          </a:lstStyle>
          <a:p>
            <a:pPr lvl="0"/>
            <a:r>
              <a:rPr lang="de-DE"/>
              <a:t>Partnerlogo hinzufügen</a:t>
            </a:r>
            <a:endParaRPr lang="de-CH"/>
          </a:p>
        </p:txBody>
      </p:sp>
      <p:sp>
        <p:nvSpPr>
          <p:cNvPr id="30" name="Inhaltsplatzhalter 7">
            <a:extLst>
              <a:ext uri="{FF2B5EF4-FFF2-40B4-BE49-F238E27FC236}">
                <a16:creationId xmlns:a16="http://schemas.microsoft.com/office/drawing/2014/main" id="{2BD5F25A-D5D5-54DE-0B51-CA2AD878E862}"/>
              </a:ext>
            </a:extLst>
          </p:cNvPr>
          <p:cNvSpPr>
            <a:spLocks noGrp="1"/>
          </p:cNvSpPr>
          <p:nvPr>
            <p:ph sz="quarter" idx="27" hasCustomPrompt="1"/>
          </p:nvPr>
        </p:nvSpPr>
        <p:spPr>
          <a:xfrm>
            <a:off x="9099984" y="2879127"/>
            <a:ext cx="2678400" cy="1130400"/>
          </a:xfrm>
        </p:spPr>
        <p:txBody>
          <a:bodyPr tIns="18000" anchor="t"/>
          <a:lstStyle>
            <a:lvl1pPr algn="ctr">
              <a:defRPr sz="1000"/>
            </a:lvl1pPr>
          </a:lstStyle>
          <a:p>
            <a:pPr lvl="0"/>
            <a:r>
              <a:rPr lang="de-DE"/>
              <a:t>Partnerlogo hinzufügen</a:t>
            </a:r>
            <a:endParaRPr lang="de-CH"/>
          </a:p>
        </p:txBody>
      </p:sp>
      <p:sp>
        <p:nvSpPr>
          <p:cNvPr id="31" name="Inhaltsplatzhalter 7">
            <a:extLst>
              <a:ext uri="{FF2B5EF4-FFF2-40B4-BE49-F238E27FC236}">
                <a16:creationId xmlns:a16="http://schemas.microsoft.com/office/drawing/2014/main" id="{79A1D666-48E6-EBFF-2A56-3659D7E1A820}"/>
              </a:ext>
            </a:extLst>
          </p:cNvPr>
          <p:cNvSpPr>
            <a:spLocks noGrp="1"/>
          </p:cNvSpPr>
          <p:nvPr>
            <p:ph sz="quarter" idx="28" hasCustomPrompt="1"/>
          </p:nvPr>
        </p:nvSpPr>
        <p:spPr>
          <a:xfrm>
            <a:off x="407121" y="2879127"/>
            <a:ext cx="2678400" cy="1130400"/>
          </a:xfrm>
        </p:spPr>
        <p:txBody>
          <a:bodyPr tIns="18000" anchor="t"/>
          <a:lstStyle>
            <a:lvl1pPr algn="ctr">
              <a:defRPr sz="1000"/>
            </a:lvl1pPr>
          </a:lstStyle>
          <a:p>
            <a:pPr lvl="0"/>
            <a:r>
              <a:rPr lang="de-DE"/>
              <a:t>Partnerlogo hinzufügen</a:t>
            </a:r>
            <a:endParaRPr lang="de-CH"/>
          </a:p>
        </p:txBody>
      </p:sp>
      <p:sp>
        <p:nvSpPr>
          <p:cNvPr id="3" name="Titel 2">
            <a:extLst>
              <a:ext uri="{FF2B5EF4-FFF2-40B4-BE49-F238E27FC236}">
                <a16:creationId xmlns:a16="http://schemas.microsoft.com/office/drawing/2014/main" id="{F9C2B260-D5BF-DE88-C2C1-1040157C749A}"/>
              </a:ext>
            </a:extLst>
          </p:cNvPr>
          <p:cNvSpPr>
            <a:spLocks noGrp="1"/>
          </p:cNvSpPr>
          <p:nvPr>
            <p:ph type="title" hasCustomPrompt="1"/>
          </p:nvPr>
        </p:nvSpPr>
        <p:spPr/>
        <p:txBody>
          <a:bodyPr/>
          <a:lstStyle>
            <a:lvl1pPr>
              <a:defRPr/>
            </a:lvl1pPr>
          </a:lstStyle>
          <a:p>
            <a:r>
              <a:rPr lang="de-DE"/>
              <a:t>Titel hinzufügen</a:t>
            </a:r>
            <a:endParaRPr lang="de-CH"/>
          </a:p>
        </p:txBody>
      </p:sp>
    </p:spTree>
    <p:extLst>
      <p:ext uri="{BB962C8B-B14F-4D97-AF65-F5344CB8AC3E}">
        <p14:creationId xmlns:p14="http://schemas.microsoft.com/office/powerpoint/2010/main" val="18986074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ontakt">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15C1CE07-A57D-0813-75AC-4F7178F4AD8B}"/>
              </a:ext>
            </a:extLst>
          </p:cNvPr>
          <p:cNvSpPr>
            <a:spLocks noGrp="1" noChangeAspect="1"/>
          </p:cNvSpPr>
          <p:nvPr>
            <p:ph type="pic" sz="quarter" idx="13"/>
          </p:nvPr>
        </p:nvSpPr>
        <p:spPr>
          <a:xfrm>
            <a:off x="1635696" y="1589745"/>
            <a:ext cx="3016800" cy="3016800"/>
          </a:xfrm>
          <a:custGeom>
            <a:avLst/>
            <a:gdLst>
              <a:gd name="connsiteX0" fmla="*/ 1508400 w 3016800"/>
              <a:gd name="connsiteY0" fmla="*/ 0 h 3016800"/>
              <a:gd name="connsiteX1" fmla="*/ 3016800 w 3016800"/>
              <a:gd name="connsiteY1" fmla="*/ 1508400 h 3016800"/>
              <a:gd name="connsiteX2" fmla="*/ 1508400 w 3016800"/>
              <a:gd name="connsiteY2" fmla="*/ 3016800 h 3016800"/>
              <a:gd name="connsiteX3" fmla="*/ 0 w 3016800"/>
              <a:gd name="connsiteY3" fmla="*/ 1508400 h 3016800"/>
              <a:gd name="connsiteX4" fmla="*/ 1508400 w 3016800"/>
              <a:gd name="connsiteY4" fmla="*/ 0 h 301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6800" h="3016800">
                <a:moveTo>
                  <a:pt x="1508400" y="0"/>
                </a:moveTo>
                <a:cubicBezTo>
                  <a:pt x="2341466" y="0"/>
                  <a:pt x="3016800" y="675334"/>
                  <a:pt x="3016800" y="1508400"/>
                </a:cubicBezTo>
                <a:cubicBezTo>
                  <a:pt x="3016800" y="2341466"/>
                  <a:pt x="2341466" y="3016800"/>
                  <a:pt x="1508400" y="3016800"/>
                </a:cubicBezTo>
                <a:cubicBezTo>
                  <a:pt x="675334" y="3016800"/>
                  <a:pt x="0" y="2341466"/>
                  <a:pt x="0" y="1508400"/>
                </a:cubicBezTo>
                <a:cubicBezTo>
                  <a:pt x="0" y="675334"/>
                  <a:pt x="675334" y="0"/>
                  <a:pt x="1508400" y="0"/>
                </a:cubicBezTo>
                <a:close/>
              </a:path>
            </a:pathLst>
          </a:custGeom>
          <a:pattFill prst="lgCheck">
            <a:fgClr>
              <a:schemeClr val="bg1">
                <a:lumMod val="85000"/>
              </a:schemeClr>
            </a:fgClr>
            <a:bgClr>
              <a:schemeClr val="bg1"/>
            </a:bgClr>
          </a:pattFill>
        </p:spPr>
        <p:txBody>
          <a:bodyPr wrap="square" tIns="720000" anchor="ctr">
            <a:noAutofit/>
          </a:bodyPr>
          <a:lstStyle>
            <a:lvl1pPr algn="ctr">
              <a:defRPr sz="1200"/>
            </a:lvl1pPr>
          </a:lstStyle>
          <a:p>
            <a:r>
              <a:rPr lang="de-DE"/>
              <a:t>Bild durch Klicken auf Symbol hinzufügen</a:t>
            </a:r>
            <a:endParaRPr lang="de-CH"/>
          </a:p>
        </p:txBody>
      </p:sp>
      <p:sp>
        <p:nvSpPr>
          <p:cNvPr id="5" name="Datumsplatzhalter 4">
            <a:extLst>
              <a:ext uri="{FF2B5EF4-FFF2-40B4-BE49-F238E27FC236}">
                <a16:creationId xmlns:a16="http://schemas.microsoft.com/office/drawing/2014/main" id="{0CBC3AC7-219E-4C67-AEDA-C67A12A69C38}"/>
              </a:ext>
            </a:extLst>
          </p:cNvPr>
          <p:cNvSpPr>
            <a:spLocks noGrp="1"/>
          </p:cNvSpPr>
          <p:nvPr>
            <p:ph type="dt" sz="half" idx="10"/>
          </p:nvPr>
        </p:nvSpPr>
        <p:spPr/>
        <p:txBody>
          <a:bodyPr/>
          <a:lstStyle/>
          <a:p>
            <a:fld id="{9EF5EF52-3D79-4D73-9D03-6B0C63DDC5DD}" type="datetime4">
              <a:rPr lang="de-CH" smtClean="0"/>
              <a:t>3. November 2026</a:t>
            </a:fld>
            <a:endParaRPr lang="de-CH"/>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p>
            <a:fld id="{442AD375-037F-43D0-B059-5172DA06796A}" type="slidenum">
              <a:rPr lang="de-CH" smtClean="0"/>
              <a:pPr/>
              <a:t>‹#›</a:t>
            </a:fld>
            <a:endParaRPr lang="de-CH"/>
          </a:p>
        </p:txBody>
      </p:sp>
      <p:sp>
        <p:nvSpPr>
          <p:cNvPr id="4" name="Titel 3">
            <a:extLst>
              <a:ext uri="{FF2B5EF4-FFF2-40B4-BE49-F238E27FC236}">
                <a16:creationId xmlns:a16="http://schemas.microsoft.com/office/drawing/2014/main" id="{F9159302-8A84-5D16-2010-CA515CDF1FBA}"/>
              </a:ext>
            </a:extLst>
          </p:cNvPr>
          <p:cNvSpPr>
            <a:spLocks noGrp="1"/>
          </p:cNvSpPr>
          <p:nvPr>
            <p:ph type="title" hasCustomPrompt="1"/>
          </p:nvPr>
        </p:nvSpPr>
        <p:spPr/>
        <p:txBody>
          <a:bodyPr/>
          <a:lstStyle>
            <a:lvl1pPr>
              <a:defRPr/>
            </a:lvl1pPr>
          </a:lstStyle>
          <a:p>
            <a:r>
              <a:rPr lang="de-DE"/>
              <a:t>Titel hinzufügen</a:t>
            </a:r>
            <a:endParaRPr lang="de-CH"/>
          </a:p>
        </p:txBody>
      </p:sp>
      <p:sp>
        <p:nvSpPr>
          <p:cNvPr id="10" name="Textplatzhalter 9">
            <a:extLst>
              <a:ext uri="{FF2B5EF4-FFF2-40B4-BE49-F238E27FC236}">
                <a16:creationId xmlns:a16="http://schemas.microsoft.com/office/drawing/2014/main" id="{E508F2CA-E895-91E9-209F-C9C32DEAE20D}"/>
              </a:ext>
            </a:extLst>
          </p:cNvPr>
          <p:cNvSpPr>
            <a:spLocks noGrp="1"/>
          </p:cNvSpPr>
          <p:nvPr>
            <p:ph type="body" sz="quarter" idx="15" hasCustomPrompt="1"/>
          </p:nvPr>
        </p:nvSpPr>
        <p:spPr>
          <a:xfrm>
            <a:off x="5226050" y="5089235"/>
            <a:ext cx="5040000" cy="988287"/>
          </a:xfrm>
        </p:spPr>
        <p:txBody>
          <a:bodyPr anchor="b"/>
          <a:lstStyle>
            <a:lvl1pPr marL="0" marR="0" indent="0" algn="l" defTabSz="914400" rtl="0" eaLnBrk="1" fontAlgn="auto" latinLnBrk="0" hangingPunct="1">
              <a:lnSpc>
                <a:spcPct val="109000"/>
              </a:lnSpc>
              <a:spcBef>
                <a:spcPts val="0"/>
              </a:spcBef>
              <a:spcAft>
                <a:spcPts val="0"/>
              </a:spcAft>
              <a:buClrTx/>
              <a:buSzTx/>
              <a:buFont typeface="+mj-lt"/>
              <a:buNone/>
              <a:tabLst/>
              <a:defRPr sz="1200"/>
            </a:lvl1pPr>
            <a:lvl2pPr>
              <a:defRPr sz="1200"/>
            </a:lvl2pPr>
            <a:lvl3pPr>
              <a:defRPr sz="1200"/>
            </a:lvl3pPr>
            <a:lvl4pPr>
              <a:defRPr sz="1200"/>
            </a:lvl4pPr>
            <a:lvl5pPr>
              <a:defRPr sz="1200"/>
            </a:lvl5p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lang="de-DE"/>
              <a:t>Adresse hinzufügen:</a:t>
            </a:r>
            <a:br>
              <a:rPr lang="de-DE"/>
            </a:br>
            <a:r>
              <a:rPr lang="de-DE"/>
              <a:t>Die Schweizerische Post AG</a:t>
            </a:r>
            <a:br>
              <a:rPr lang="de-DE"/>
            </a:br>
            <a:r>
              <a:rPr lang="de-DE"/>
              <a:t>Abteilung</a:t>
            </a:r>
            <a:br>
              <a:rPr lang="de-DE"/>
            </a:br>
            <a:r>
              <a:rPr lang="de-DE"/>
              <a:t>Adresse, 0000 Ort</a:t>
            </a:r>
            <a:br>
              <a:rPr lang="de-DE"/>
            </a:br>
            <a:r>
              <a:rPr lang="de-DE"/>
              <a:t>post.ch</a:t>
            </a:r>
            <a:endParaRPr lang="de-CH"/>
          </a:p>
        </p:txBody>
      </p:sp>
      <p:sp>
        <p:nvSpPr>
          <p:cNvPr id="12" name="Textplatzhalter 11">
            <a:extLst>
              <a:ext uri="{FF2B5EF4-FFF2-40B4-BE49-F238E27FC236}">
                <a16:creationId xmlns:a16="http://schemas.microsoft.com/office/drawing/2014/main" id="{BBA0966A-528A-C60F-181C-1F0F82906D3A}"/>
              </a:ext>
            </a:extLst>
          </p:cNvPr>
          <p:cNvSpPr>
            <a:spLocks noGrp="1"/>
          </p:cNvSpPr>
          <p:nvPr>
            <p:ph type="body" sz="quarter" idx="16" hasCustomPrompt="1"/>
          </p:nvPr>
        </p:nvSpPr>
        <p:spPr>
          <a:xfrm>
            <a:off x="5226051" y="1520825"/>
            <a:ext cx="5039999" cy="3024299"/>
          </a:xfrm>
        </p:spPr>
        <p:txBody>
          <a:bodyPr/>
          <a:lstStyle>
            <a:lvl1pPr>
              <a:tabLst>
                <a:tab pos="361950" algn="l"/>
              </a:tabLst>
              <a:defRPr/>
            </a:lvl1pPr>
          </a:lstStyle>
          <a:p>
            <a:pPr lvl="0"/>
            <a:r>
              <a:rPr lang="de-DE"/>
              <a:t>persönliche Angaben hinzufügen:</a:t>
            </a:r>
            <a:br>
              <a:rPr lang="de-DE"/>
            </a:br>
            <a:r>
              <a:rPr lang="de-DE"/>
              <a:t>Vorname Name</a:t>
            </a:r>
            <a:br>
              <a:rPr lang="de-DE"/>
            </a:br>
            <a:r>
              <a:rPr lang="de-DE"/>
              <a:t>Funktion</a:t>
            </a:r>
            <a:br>
              <a:rPr lang="de-DE"/>
            </a:br>
            <a:br>
              <a:rPr lang="de-DE"/>
            </a:br>
            <a:r>
              <a:rPr lang="de-DE"/>
              <a:t>T	+00 00 000 00 00</a:t>
            </a:r>
            <a:br>
              <a:rPr lang="de-DE"/>
            </a:br>
            <a:r>
              <a:rPr lang="de-DE"/>
              <a:t>M	+00 00 000 00 00</a:t>
            </a:r>
            <a:br>
              <a:rPr lang="de-DE"/>
            </a:br>
            <a:r>
              <a:rPr lang="de-DE"/>
              <a:t>vorname.name@post.ch</a:t>
            </a:r>
          </a:p>
        </p:txBody>
      </p:sp>
    </p:spTree>
    <p:extLst>
      <p:ext uri="{BB962C8B-B14F-4D97-AF65-F5344CB8AC3E}">
        <p14:creationId xmlns:p14="http://schemas.microsoft.com/office/powerpoint/2010/main" val="12132763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15C1CE07-A57D-0813-75AC-4F7178F4AD8B}"/>
              </a:ext>
            </a:extLst>
          </p:cNvPr>
          <p:cNvSpPr>
            <a:spLocks noGrp="1" noChangeAspect="1"/>
          </p:cNvSpPr>
          <p:nvPr>
            <p:ph type="pic" sz="quarter" idx="13"/>
          </p:nvPr>
        </p:nvSpPr>
        <p:spPr>
          <a:xfrm>
            <a:off x="1373500" y="1594163"/>
            <a:ext cx="1810800" cy="1810800"/>
          </a:xfrm>
          <a:custGeom>
            <a:avLst/>
            <a:gdLst>
              <a:gd name="connsiteX0" fmla="*/ 1508400 w 3016800"/>
              <a:gd name="connsiteY0" fmla="*/ 0 h 3016800"/>
              <a:gd name="connsiteX1" fmla="*/ 3016800 w 3016800"/>
              <a:gd name="connsiteY1" fmla="*/ 1508400 h 3016800"/>
              <a:gd name="connsiteX2" fmla="*/ 1508400 w 3016800"/>
              <a:gd name="connsiteY2" fmla="*/ 3016800 h 3016800"/>
              <a:gd name="connsiteX3" fmla="*/ 0 w 3016800"/>
              <a:gd name="connsiteY3" fmla="*/ 1508400 h 3016800"/>
              <a:gd name="connsiteX4" fmla="*/ 1508400 w 3016800"/>
              <a:gd name="connsiteY4" fmla="*/ 0 h 301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6800" h="3016800">
                <a:moveTo>
                  <a:pt x="1508400" y="0"/>
                </a:moveTo>
                <a:cubicBezTo>
                  <a:pt x="2341466" y="0"/>
                  <a:pt x="3016800" y="675334"/>
                  <a:pt x="3016800" y="1508400"/>
                </a:cubicBezTo>
                <a:cubicBezTo>
                  <a:pt x="3016800" y="2341466"/>
                  <a:pt x="2341466" y="3016800"/>
                  <a:pt x="1508400" y="3016800"/>
                </a:cubicBezTo>
                <a:cubicBezTo>
                  <a:pt x="675334" y="3016800"/>
                  <a:pt x="0" y="2341466"/>
                  <a:pt x="0" y="1508400"/>
                </a:cubicBezTo>
                <a:cubicBezTo>
                  <a:pt x="0" y="675334"/>
                  <a:pt x="675334" y="0"/>
                  <a:pt x="1508400" y="0"/>
                </a:cubicBezTo>
                <a:close/>
              </a:path>
            </a:pathLst>
          </a:custGeom>
          <a:pattFill prst="lgCheck">
            <a:fgClr>
              <a:schemeClr val="bg1">
                <a:lumMod val="85000"/>
              </a:schemeClr>
            </a:fgClr>
            <a:bgClr>
              <a:schemeClr val="bg1"/>
            </a:bgClr>
          </a:pattFill>
        </p:spPr>
        <p:txBody>
          <a:bodyPr wrap="square" tIns="720000" anchor="ctr">
            <a:noAutofit/>
          </a:bodyPr>
          <a:lstStyle>
            <a:lvl1pPr algn="ctr">
              <a:defRPr sz="1200"/>
            </a:lvl1pPr>
          </a:lstStyle>
          <a:p>
            <a:r>
              <a:rPr lang="de-DE"/>
              <a:t>Bild durch Klicken auf Symbol hinzufügen</a:t>
            </a:r>
            <a:endParaRPr lang="de-CH"/>
          </a:p>
        </p:txBody>
      </p:sp>
      <p:sp>
        <p:nvSpPr>
          <p:cNvPr id="5" name="Datumsplatzhalter 4">
            <a:extLst>
              <a:ext uri="{FF2B5EF4-FFF2-40B4-BE49-F238E27FC236}">
                <a16:creationId xmlns:a16="http://schemas.microsoft.com/office/drawing/2014/main" id="{0CBC3AC7-219E-4C67-AEDA-C67A12A69C38}"/>
              </a:ext>
            </a:extLst>
          </p:cNvPr>
          <p:cNvSpPr>
            <a:spLocks noGrp="1"/>
          </p:cNvSpPr>
          <p:nvPr>
            <p:ph type="dt" sz="half" idx="10"/>
          </p:nvPr>
        </p:nvSpPr>
        <p:spPr/>
        <p:txBody>
          <a:bodyPr/>
          <a:lstStyle/>
          <a:p>
            <a:fld id="{9A640CE4-0C7B-4263-8582-18FD90708088}" type="datetime4">
              <a:rPr lang="de-CH" smtClean="0"/>
              <a:t>3. November 2026</a:t>
            </a:fld>
            <a:endParaRPr lang="de-CH"/>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p>
            <a:fld id="{442AD375-037F-43D0-B059-5172DA06796A}" type="slidenum">
              <a:rPr lang="de-CH" smtClean="0"/>
              <a:pPr/>
              <a:t>‹#›</a:t>
            </a:fld>
            <a:endParaRPr lang="de-CH"/>
          </a:p>
        </p:txBody>
      </p:sp>
      <p:sp>
        <p:nvSpPr>
          <p:cNvPr id="13" name="Inhaltsplatzhalter 2">
            <a:extLst>
              <a:ext uri="{FF2B5EF4-FFF2-40B4-BE49-F238E27FC236}">
                <a16:creationId xmlns:a16="http://schemas.microsoft.com/office/drawing/2014/main" id="{133DFD27-7EB9-BC39-5EE0-A172ED2AA6A8}"/>
              </a:ext>
            </a:extLst>
          </p:cNvPr>
          <p:cNvSpPr>
            <a:spLocks noGrp="1"/>
          </p:cNvSpPr>
          <p:nvPr>
            <p:ph sz="half" idx="14" hasCustomPrompt="1"/>
          </p:nvPr>
        </p:nvSpPr>
        <p:spPr>
          <a:xfrm>
            <a:off x="1383025" y="3736800"/>
            <a:ext cx="2340000" cy="1352435"/>
          </a:xfrm>
        </p:spPr>
        <p:txBody>
          <a:bodyPr/>
          <a:lstStyle>
            <a:lvl1pPr>
              <a:lnSpc>
                <a:spcPct val="100000"/>
              </a:lnSpc>
              <a:tabLst>
                <a:tab pos="244800" algn="l"/>
              </a:tabLst>
              <a:defRPr sz="1200" spc="20" baseline="0"/>
            </a:lvl1pPr>
            <a:lvl2pPr>
              <a:lnSpc>
                <a:spcPct val="111000"/>
              </a:lnSpc>
              <a:defRPr sz="1200"/>
            </a:lvl2pPr>
            <a:lvl3pPr>
              <a:lnSpc>
                <a:spcPct val="111000"/>
              </a:lnSpc>
              <a:defRPr sz="1200"/>
            </a:lvl3pPr>
            <a:lvl4pPr>
              <a:lnSpc>
                <a:spcPct val="111000"/>
              </a:lnSpc>
              <a:defRPr sz="1200"/>
            </a:lvl4pPr>
            <a:lvl5pPr>
              <a:lnSpc>
                <a:spcPct val="111000"/>
              </a:lnSpc>
              <a:defRPr sz="1200"/>
            </a:lvl5pPr>
          </a:lstStyle>
          <a:p>
            <a:pPr lvl="0"/>
            <a:r>
              <a:rPr lang="de-CH" noProof="0"/>
              <a:t>Vorname Name</a:t>
            </a:r>
          </a:p>
        </p:txBody>
      </p:sp>
      <p:sp>
        <p:nvSpPr>
          <p:cNvPr id="10" name="Bildplatzhalter 8">
            <a:extLst>
              <a:ext uri="{FF2B5EF4-FFF2-40B4-BE49-F238E27FC236}">
                <a16:creationId xmlns:a16="http://schemas.microsoft.com/office/drawing/2014/main" id="{3BE99C5A-8C33-EC76-410A-8CA7925EC57C}"/>
              </a:ext>
            </a:extLst>
          </p:cNvPr>
          <p:cNvSpPr>
            <a:spLocks noGrp="1" noChangeAspect="1"/>
          </p:cNvSpPr>
          <p:nvPr>
            <p:ph type="pic" sz="quarter" idx="15"/>
          </p:nvPr>
        </p:nvSpPr>
        <p:spPr>
          <a:xfrm>
            <a:off x="3917099" y="1594163"/>
            <a:ext cx="1810800" cy="1810800"/>
          </a:xfrm>
          <a:custGeom>
            <a:avLst/>
            <a:gdLst>
              <a:gd name="connsiteX0" fmla="*/ 1508400 w 3016800"/>
              <a:gd name="connsiteY0" fmla="*/ 0 h 3016800"/>
              <a:gd name="connsiteX1" fmla="*/ 3016800 w 3016800"/>
              <a:gd name="connsiteY1" fmla="*/ 1508400 h 3016800"/>
              <a:gd name="connsiteX2" fmla="*/ 1508400 w 3016800"/>
              <a:gd name="connsiteY2" fmla="*/ 3016800 h 3016800"/>
              <a:gd name="connsiteX3" fmla="*/ 0 w 3016800"/>
              <a:gd name="connsiteY3" fmla="*/ 1508400 h 3016800"/>
              <a:gd name="connsiteX4" fmla="*/ 1508400 w 3016800"/>
              <a:gd name="connsiteY4" fmla="*/ 0 h 301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6800" h="3016800">
                <a:moveTo>
                  <a:pt x="1508400" y="0"/>
                </a:moveTo>
                <a:cubicBezTo>
                  <a:pt x="2341466" y="0"/>
                  <a:pt x="3016800" y="675334"/>
                  <a:pt x="3016800" y="1508400"/>
                </a:cubicBezTo>
                <a:cubicBezTo>
                  <a:pt x="3016800" y="2341466"/>
                  <a:pt x="2341466" y="3016800"/>
                  <a:pt x="1508400" y="3016800"/>
                </a:cubicBezTo>
                <a:cubicBezTo>
                  <a:pt x="675334" y="3016800"/>
                  <a:pt x="0" y="2341466"/>
                  <a:pt x="0" y="1508400"/>
                </a:cubicBezTo>
                <a:cubicBezTo>
                  <a:pt x="0" y="675334"/>
                  <a:pt x="675334" y="0"/>
                  <a:pt x="1508400" y="0"/>
                </a:cubicBezTo>
                <a:close/>
              </a:path>
            </a:pathLst>
          </a:custGeom>
          <a:pattFill prst="lgCheck">
            <a:fgClr>
              <a:schemeClr val="bg1">
                <a:lumMod val="85000"/>
              </a:schemeClr>
            </a:fgClr>
            <a:bgClr>
              <a:schemeClr val="bg1"/>
            </a:bgClr>
          </a:pattFill>
        </p:spPr>
        <p:txBody>
          <a:bodyPr wrap="square" tIns="720000" anchor="ctr">
            <a:noAutofit/>
          </a:bodyPr>
          <a:lstStyle>
            <a:lvl1pPr algn="ctr">
              <a:defRPr sz="1200"/>
            </a:lvl1pPr>
          </a:lstStyle>
          <a:p>
            <a:r>
              <a:rPr lang="de-DE"/>
              <a:t>Bild durch Klicken auf Symbol hinzufügen</a:t>
            </a:r>
            <a:endParaRPr lang="de-CH"/>
          </a:p>
        </p:txBody>
      </p:sp>
      <p:sp>
        <p:nvSpPr>
          <p:cNvPr id="11" name="Bildplatzhalter 8">
            <a:extLst>
              <a:ext uri="{FF2B5EF4-FFF2-40B4-BE49-F238E27FC236}">
                <a16:creationId xmlns:a16="http://schemas.microsoft.com/office/drawing/2014/main" id="{9D0824B9-BD75-4BB4-8387-8447A541515F}"/>
              </a:ext>
            </a:extLst>
          </p:cNvPr>
          <p:cNvSpPr>
            <a:spLocks noGrp="1" noChangeAspect="1"/>
          </p:cNvSpPr>
          <p:nvPr>
            <p:ph type="pic" sz="quarter" idx="16"/>
          </p:nvPr>
        </p:nvSpPr>
        <p:spPr>
          <a:xfrm>
            <a:off x="6460698" y="1594163"/>
            <a:ext cx="1810800" cy="1810800"/>
          </a:xfrm>
          <a:custGeom>
            <a:avLst/>
            <a:gdLst>
              <a:gd name="connsiteX0" fmla="*/ 1508400 w 3016800"/>
              <a:gd name="connsiteY0" fmla="*/ 0 h 3016800"/>
              <a:gd name="connsiteX1" fmla="*/ 3016800 w 3016800"/>
              <a:gd name="connsiteY1" fmla="*/ 1508400 h 3016800"/>
              <a:gd name="connsiteX2" fmla="*/ 1508400 w 3016800"/>
              <a:gd name="connsiteY2" fmla="*/ 3016800 h 3016800"/>
              <a:gd name="connsiteX3" fmla="*/ 0 w 3016800"/>
              <a:gd name="connsiteY3" fmla="*/ 1508400 h 3016800"/>
              <a:gd name="connsiteX4" fmla="*/ 1508400 w 3016800"/>
              <a:gd name="connsiteY4" fmla="*/ 0 h 301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6800" h="3016800">
                <a:moveTo>
                  <a:pt x="1508400" y="0"/>
                </a:moveTo>
                <a:cubicBezTo>
                  <a:pt x="2341466" y="0"/>
                  <a:pt x="3016800" y="675334"/>
                  <a:pt x="3016800" y="1508400"/>
                </a:cubicBezTo>
                <a:cubicBezTo>
                  <a:pt x="3016800" y="2341466"/>
                  <a:pt x="2341466" y="3016800"/>
                  <a:pt x="1508400" y="3016800"/>
                </a:cubicBezTo>
                <a:cubicBezTo>
                  <a:pt x="675334" y="3016800"/>
                  <a:pt x="0" y="2341466"/>
                  <a:pt x="0" y="1508400"/>
                </a:cubicBezTo>
                <a:cubicBezTo>
                  <a:pt x="0" y="675334"/>
                  <a:pt x="675334" y="0"/>
                  <a:pt x="1508400" y="0"/>
                </a:cubicBezTo>
                <a:close/>
              </a:path>
            </a:pathLst>
          </a:custGeom>
          <a:pattFill prst="lgCheck">
            <a:fgClr>
              <a:schemeClr val="bg1">
                <a:lumMod val="85000"/>
              </a:schemeClr>
            </a:fgClr>
            <a:bgClr>
              <a:schemeClr val="bg1"/>
            </a:bgClr>
          </a:pattFill>
        </p:spPr>
        <p:txBody>
          <a:bodyPr wrap="square" tIns="720000" anchor="ctr">
            <a:noAutofit/>
          </a:bodyPr>
          <a:lstStyle>
            <a:lvl1pPr algn="ctr">
              <a:defRPr sz="1200"/>
            </a:lvl1pPr>
          </a:lstStyle>
          <a:p>
            <a:r>
              <a:rPr lang="de-DE"/>
              <a:t>Bild durch Klicken auf Symbol hinzufügen</a:t>
            </a:r>
            <a:endParaRPr lang="de-CH"/>
          </a:p>
        </p:txBody>
      </p:sp>
      <p:sp>
        <p:nvSpPr>
          <p:cNvPr id="12" name="Bildplatzhalter 8">
            <a:extLst>
              <a:ext uri="{FF2B5EF4-FFF2-40B4-BE49-F238E27FC236}">
                <a16:creationId xmlns:a16="http://schemas.microsoft.com/office/drawing/2014/main" id="{F77700C9-DC33-4093-F992-25FAD22E7F73}"/>
              </a:ext>
            </a:extLst>
          </p:cNvPr>
          <p:cNvSpPr>
            <a:spLocks noGrp="1" noChangeAspect="1"/>
          </p:cNvSpPr>
          <p:nvPr>
            <p:ph type="pic" sz="quarter" idx="17"/>
          </p:nvPr>
        </p:nvSpPr>
        <p:spPr>
          <a:xfrm>
            <a:off x="9004296" y="1594163"/>
            <a:ext cx="1810800" cy="1810800"/>
          </a:xfrm>
          <a:custGeom>
            <a:avLst/>
            <a:gdLst>
              <a:gd name="connsiteX0" fmla="*/ 1508400 w 3016800"/>
              <a:gd name="connsiteY0" fmla="*/ 0 h 3016800"/>
              <a:gd name="connsiteX1" fmla="*/ 3016800 w 3016800"/>
              <a:gd name="connsiteY1" fmla="*/ 1508400 h 3016800"/>
              <a:gd name="connsiteX2" fmla="*/ 1508400 w 3016800"/>
              <a:gd name="connsiteY2" fmla="*/ 3016800 h 3016800"/>
              <a:gd name="connsiteX3" fmla="*/ 0 w 3016800"/>
              <a:gd name="connsiteY3" fmla="*/ 1508400 h 3016800"/>
              <a:gd name="connsiteX4" fmla="*/ 1508400 w 3016800"/>
              <a:gd name="connsiteY4" fmla="*/ 0 h 301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6800" h="3016800">
                <a:moveTo>
                  <a:pt x="1508400" y="0"/>
                </a:moveTo>
                <a:cubicBezTo>
                  <a:pt x="2341466" y="0"/>
                  <a:pt x="3016800" y="675334"/>
                  <a:pt x="3016800" y="1508400"/>
                </a:cubicBezTo>
                <a:cubicBezTo>
                  <a:pt x="3016800" y="2341466"/>
                  <a:pt x="2341466" y="3016800"/>
                  <a:pt x="1508400" y="3016800"/>
                </a:cubicBezTo>
                <a:cubicBezTo>
                  <a:pt x="675334" y="3016800"/>
                  <a:pt x="0" y="2341466"/>
                  <a:pt x="0" y="1508400"/>
                </a:cubicBezTo>
                <a:cubicBezTo>
                  <a:pt x="0" y="675334"/>
                  <a:pt x="675334" y="0"/>
                  <a:pt x="1508400" y="0"/>
                </a:cubicBezTo>
                <a:close/>
              </a:path>
            </a:pathLst>
          </a:custGeom>
          <a:pattFill prst="lgCheck">
            <a:fgClr>
              <a:schemeClr val="bg1">
                <a:lumMod val="85000"/>
              </a:schemeClr>
            </a:fgClr>
            <a:bgClr>
              <a:schemeClr val="bg1"/>
            </a:bgClr>
          </a:pattFill>
        </p:spPr>
        <p:txBody>
          <a:bodyPr wrap="square" tIns="720000" anchor="ctr">
            <a:noAutofit/>
          </a:bodyPr>
          <a:lstStyle>
            <a:lvl1pPr algn="ctr">
              <a:defRPr sz="1200"/>
            </a:lvl1pPr>
          </a:lstStyle>
          <a:p>
            <a:r>
              <a:rPr lang="de-DE"/>
              <a:t>Bild durch Klicken auf Symbol hinzufügen</a:t>
            </a:r>
            <a:endParaRPr lang="de-CH"/>
          </a:p>
        </p:txBody>
      </p:sp>
      <p:sp>
        <p:nvSpPr>
          <p:cNvPr id="14" name="Inhaltsplatzhalter 2">
            <a:extLst>
              <a:ext uri="{FF2B5EF4-FFF2-40B4-BE49-F238E27FC236}">
                <a16:creationId xmlns:a16="http://schemas.microsoft.com/office/drawing/2014/main" id="{B03CECBD-FB76-9C97-A7F3-6DC9A5B56EF0}"/>
              </a:ext>
            </a:extLst>
          </p:cNvPr>
          <p:cNvSpPr>
            <a:spLocks noGrp="1"/>
          </p:cNvSpPr>
          <p:nvPr>
            <p:ph sz="half" idx="18" hasCustomPrompt="1"/>
          </p:nvPr>
        </p:nvSpPr>
        <p:spPr>
          <a:xfrm>
            <a:off x="3917099" y="3736800"/>
            <a:ext cx="2340000" cy="1352435"/>
          </a:xfrm>
        </p:spPr>
        <p:txBody>
          <a:bodyPr/>
          <a:lstStyle>
            <a:lvl1pPr>
              <a:lnSpc>
                <a:spcPct val="100000"/>
              </a:lnSpc>
              <a:tabLst>
                <a:tab pos="244800" algn="l"/>
              </a:tabLst>
              <a:defRPr sz="1200" spc="20" baseline="0"/>
            </a:lvl1pPr>
            <a:lvl2pPr>
              <a:lnSpc>
                <a:spcPct val="111000"/>
              </a:lnSpc>
              <a:defRPr sz="1200"/>
            </a:lvl2pPr>
            <a:lvl3pPr>
              <a:lnSpc>
                <a:spcPct val="111000"/>
              </a:lnSpc>
              <a:defRPr sz="1200"/>
            </a:lvl3pPr>
            <a:lvl4pPr>
              <a:lnSpc>
                <a:spcPct val="111000"/>
              </a:lnSpc>
              <a:defRPr sz="1200"/>
            </a:lvl4pPr>
            <a:lvl5pPr>
              <a:lnSpc>
                <a:spcPct val="111000"/>
              </a:lnSpc>
              <a:defRPr sz="1200"/>
            </a:lvl5pPr>
          </a:lstStyle>
          <a:p>
            <a:pPr lvl="0"/>
            <a:r>
              <a:rPr lang="de-CH" noProof="0"/>
              <a:t>Vorname Name</a:t>
            </a:r>
          </a:p>
        </p:txBody>
      </p:sp>
      <p:sp>
        <p:nvSpPr>
          <p:cNvPr id="15" name="Inhaltsplatzhalter 2">
            <a:extLst>
              <a:ext uri="{FF2B5EF4-FFF2-40B4-BE49-F238E27FC236}">
                <a16:creationId xmlns:a16="http://schemas.microsoft.com/office/drawing/2014/main" id="{D0EB7A47-7FD0-8D63-D1B7-6A37885C02BF}"/>
              </a:ext>
            </a:extLst>
          </p:cNvPr>
          <p:cNvSpPr>
            <a:spLocks noGrp="1"/>
          </p:cNvSpPr>
          <p:nvPr>
            <p:ph sz="half" idx="19" hasCustomPrompt="1"/>
          </p:nvPr>
        </p:nvSpPr>
        <p:spPr>
          <a:xfrm>
            <a:off x="6451173" y="3736800"/>
            <a:ext cx="2340000" cy="1352435"/>
          </a:xfrm>
        </p:spPr>
        <p:txBody>
          <a:bodyPr/>
          <a:lstStyle>
            <a:lvl1pPr>
              <a:lnSpc>
                <a:spcPct val="100000"/>
              </a:lnSpc>
              <a:tabLst>
                <a:tab pos="244800" algn="l"/>
              </a:tabLst>
              <a:defRPr sz="1200" spc="20" baseline="0"/>
            </a:lvl1pPr>
            <a:lvl2pPr>
              <a:lnSpc>
                <a:spcPct val="111000"/>
              </a:lnSpc>
              <a:defRPr sz="1200"/>
            </a:lvl2pPr>
            <a:lvl3pPr>
              <a:lnSpc>
                <a:spcPct val="111000"/>
              </a:lnSpc>
              <a:defRPr sz="1200"/>
            </a:lvl3pPr>
            <a:lvl4pPr>
              <a:lnSpc>
                <a:spcPct val="111000"/>
              </a:lnSpc>
              <a:defRPr sz="1200"/>
            </a:lvl4pPr>
            <a:lvl5pPr>
              <a:lnSpc>
                <a:spcPct val="111000"/>
              </a:lnSpc>
              <a:defRPr sz="1200"/>
            </a:lvl5pPr>
          </a:lstStyle>
          <a:p>
            <a:pPr lvl="0"/>
            <a:r>
              <a:rPr lang="de-CH" noProof="0"/>
              <a:t>Vorname Name</a:t>
            </a:r>
          </a:p>
        </p:txBody>
      </p:sp>
      <p:sp>
        <p:nvSpPr>
          <p:cNvPr id="16" name="Inhaltsplatzhalter 2">
            <a:extLst>
              <a:ext uri="{FF2B5EF4-FFF2-40B4-BE49-F238E27FC236}">
                <a16:creationId xmlns:a16="http://schemas.microsoft.com/office/drawing/2014/main" id="{61E41B16-BAC0-88D8-38A9-8FF76F613A16}"/>
              </a:ext>
            </a:extLst>
          </p:cNvPr>
          <p:cNvSpPr>
            <a:spLocks noGrp="1"/>
          </p:cNvSpPr>
          <p:nvPr>
            <p:ph sz="half" idx="20" hasCustomPrompt="1"/>
          </p:nvPr>
        </p:nvSpPr>
        <p:spPr>
          <a:xfrm>
            <a:off x="8985247" y="3736800"/>
            <a:ext cx="2340000" cy="1352435"/>
          </a:xfrm>
        </p:spPr>
        <p:txBody>
          <a:bodyPr/>
          <a:lstStyle>
            <a:lvl1pPr>
              <a:lnSpc>
                <a:spcPct val="100000"/>
              </a:lnSpc>
              <a:tabLst>
                <a:tab pos="244800" algn="l"/>
              </a:tabLst>
              <a:defRPr sz="1200" spc="20" baseline="0"/>
            </a:lvl1pPr>
            <a:lvl2pPr>
              <a:lnSpc>
                <a:spcPct val="111000"/>
              </a:lnSpc>
              <a:defRPr sz="1200"/>
            </a:lvl2pPr>
            <a:lvl3pPr>
              <a:lnSpc>
                <a:spcPct val="111000"/>
              </a:lnSpc>
              <a:defRPr sz="1200"/>
            </a:lvl3pPr>
            <a:lvl4pPr>
              <a:lnSpc>
                <a:spcPct val="111000"/>
              </a:lnSpc>
              <a:defRPr sz="1200"/>
            </a:lvl4pPr>
            <a:lvl5pPr>
              <a:lnSpc>
                <a:spcPct val="111000"/>
              </a:lnSpc>
              <a:defRPr sz="1200"/>
            </a:lvl5pPr>
          </a:lstStyle>
          <a:p>
            <a:pPr lvl="0"/>
            <a:r>
              <a:rPr lang="de-CH" noProof="0"/>
              <a:t>Vorname Name</a:t>
            </a:r>
          </a:p>
        </p:txBody>
      </p:sp>
      <p:sp>
        <p:nvSpPr>
          <p:cNvPr id="3" name="Titel 2">
            <a:extLst>
              <a:ext uri="{FF2B5EF4-FFF2-40B4-BE49-F238E27FC236}">
                <a16:creationId xmlns:a16="http://schemas.microsoft.com/office/drawing/2014/main" id="{CB90694A-ECDB-B3C3-3DA4-9D771E28AFBB}"/>
              </a:ext>
            </a:extLst>
          </p:cNvPr>
          <p:cNvSpPr>
            <a:spLocks noGrp="1"/>
          </p:cNvSpPr>
          <p:nvPr>
            <p:ph type="title" hasCustomPrompt="1"/>
          </p:nvPr>
        </p:nvSpPr>
        <p:spPr/>
        <p:txBody>
          <a:bodyPr/>
          <a:lstStyle>
            <a:lvl1pPr>
              <a:defRPr/>
            </a:lvl1pPr>
          </a:lstStyle>
          <a:p>
            <a:r>
              <a:rPr lang="de-DE"/>
              <a:t>Titel hinzufügen</a:t>
            </a:r>
            <a:endParaRPr lang="de-CH"/>
          </a:p>
        </p:txBody>
      </p:sp>
    </p:spTree>
    <p:extLst>
      <p:ext uri="{BB962C8B-B14F-4D97-AF65-F5344CB8AC3E}">
        <p14:creationId xmlns:p14="http://schemas.microsoft.com/office/powerpoint/2010/main" val="18329089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WOT">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2353679" y="451272"/>
            <a:ext cx="4608000" cy="2851200"/>
          </a:xfrm>
          <a:solidFill>
            <a:schemeClr val="accent2"/>
          </a:solidFill>
        </p:spPr>
        <p:txBody>
          <a:bodyPr lIns="108000" tIns="57600" rIns="108000" bIns="108000"/>
          <a:lstStyle>
            <a:lvl1pPr>
              <a:lnSpc>
                <a:spcPct val="118000"/>
              </a:lnSpc>
              <a:defRPr sz="1200"/>
            </a:lvl1pPr>
            <a:lvl2pPr>
              <a:lnSpc>
                <a:spcPct val="118000"/>
              </a:lnSpc>
              <a:defRPr sz="1200"/>
            </a:lvl2pPr>
            <a:lvl3pPr>
              <a:lnSpc>
                <a:spcPct val="118000"/>
              </a:lnSpc>
              <a:defRPr sz="1200"/>
            </a:lvl3pPr>
            <a:lvl4pPr>
              <a:lnSpc>
                <a:spcPct val="118000"/>
              </a:lnSpc>
              <a:defRPr sz="1200"/>
            </a:lvl4pPr>
            <a:lvl5pPr>
              <a:lnSpc>
                <a:spcPct val="118000"/>
              </a:lnSpc>
              <a:defRPr sz="1200"/>
            </a:lvl5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4" name="Inhaltsplatzhalter 3"/>
          <p:cNvSpPr>
            <a:spLocks noGrp="1"/>
          </p:cNvSpPr>
          <p:nvPr>
            <p:ph sz="half" idx="2" hasCustomPrompt="1"/>
          </p:nvPr>
        </p:nvSpPr>
        <p:spPr>
          <a:xfrm>
            <a:off x="7186744" y="451272"/>
            <a:ext cx="4608000" cy="2851200"/>
          </a:xfrm>
          <a:solidFill>
            <a:schemeClr val="accent6"/>
          </a:solidFill>
        </p:spPr>
        <p:txBody>
          <a:bodyPr lIns="108000" tIns="57600" rIns="108000" bIns="108000"/>
          <a:lstStyle>
            <a:lvl1pPr>
              <a:lnSpc>
                <a:spcPct val="118000"/>
              </a:lnSpc>
              <a:defRPr sz="1200" b="0"/>
            </a:lvl1pPr>
            <a:lvl2pPr>
              <a:lnSpc>
                <a:spcPct val="118000"/>
              </a:lnSpc>
              <a:defRPr sz="1200"/>
            </a:lvl2pPr>
            <a:lvl3pPr>
              <a:lnSpc>
                <a:spcPct val="118000"/>
              </a:lnSpc>
              <a:defRPr sz="1200"/>
            </a:lvl3pPr>
            <a:lvl4pPr>
              <a:lnSpc>
                <a:spcPct val="118000"/>
              </a:lnSpc>
              <a:defRPr sz="1200"/>
            </a:lvl4pPr>
            <a:lvl5pPr>
              <a:lnSpc>
                <a:spcPct val="118000"/>
              </a:lnSpc>
              <a:defRPr sz="1200"/>
            </a:lvl5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5" name="Datumsplatzhalter 4">
            <a:extLst>
              <a:ext uri="{FF2B5EF4-FFF2-40B4-BE49-F238E27FC236}">
                <a16:creationId xmlns:a16="http://schemas.microsoft.com/office/drawing/2014/main" id="{0CBC3AC7-219E-4C67-AEDA-C67A12A69C38}"/>
              </a:ext>
            </a:extLst>
          </p:cNvPr>
          <p:cNvSpPr>
            <a:spLocks noGrp="1"/>
          </p:cNvSpPr>
          <p:nvPr>
            <p:ph type="dt" sz="half" idx="10"/>
          </p:nvPr>
        </p:nvSpPr>
        <p:spPr/>
        <p:txBody>
          <a:bodyPr/>
          <a:lstStyle/>
          <a:p>
            <a:fld id="{ACCF7858-F019-4BDB-BBCD-A5596B54325A}" type="datetime4">
              <a:rPr lang="de-CH" smtClean="0"/>
              <a:t>3. November 2026</a:t>
            </a:fld>
            <a:endParaRPr lang="de-CH"/>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p>
            <a:r>
              <a:rPr lang="de-DE"/>
              <a:t>Swiss Post Digital Government AG – Präsentation – Dominic Achermann – C1 Öffentlich</a:t>
            </a:r>
            <a:endParaRPr lang="de-CH"/>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p>
            <a:fld id="{442AD375-037F-43D0-B059-5172DA06796A}" type="slidenum">
              <a:rPr lang="de-CH" smtClean="0"/>
              <a:pPr/>
              <a:t>‹#›</a:t>
            </a:fld>
            <a:endParaRPr lang="de-CH"/>
          </a:p>
        </p:txBody>
      </p:sp>
      <p:sp>
        <p:nvSpPr>
          <p:cNvPr id="11" name="Inhaltsplatzhalter 2">
            <a:extLst>
              <a:ext uri="{FF2B5EF4-FFF2-40B4-BE49-F238E27FC236}">
                <a16:creationId xmlns:a16="http://schemas.microsoft.com/office/drawing/2014/main" id="{491B4733-B867-D1BD-5D12-1D335C6F8BD8}"/>
              </a:ext>
            </a:extLst>
          </p:cNvPr>
          <p:cNvSpPr>
            <a:spLocks noGrp="1"/>
          </p:cNvSpPr>
          <p:nvPr>
            <p:ph sz="half" idx="13" hasCustomPrompt="1"/>
          </p:nvPr>
        </p:nvSpPr>
        <p:spPr>
          <a:xfrm>
            <a:off x="2353679" y="3519276"/>
            <a:ext cx="4608000" cy="2851200"/>
          </a:xfrm>
          <a:solidFill>
            <a:schemeClr val="accent2"/>
          </a:solidFill>
        </p:spPr>
        <p:txBody>
          <a:bodyPr lIns="108000" tIns="57600" rIns="108000" bIns="108000"/>
          <a:lstStyle>
            <a:lvl1pPr>
              <a:lnSpc>
                <a:spcPct val="118000"/>
              </a:lnSpc>
              <a:defRPr sz="1200"/>
            </a:lvl1pPr>
            <a:lvl2pPr>
              <a:lnSpc>
                <a:spcPct val="118000"/>
              </a:lnSpc>
              <a:defRPr sz="1200"/>
            </a:lvl2pPr>
            <a:lvl3pPr>
              <a:lnSpc>
                <a:spcPct val="118000"/>
              </a:lnSpc>
              <a:defRPr sz="1200"/>
            </a:lvl3pPr>
            <a:lvl4pPr>
              <a:lnSpc>
                <a:spcPct val="118000"/>
              </a:lnSpc>
              <a:defRPr sz="1200"/>
            </a:lvl4pPr>
            <a:lvl5pPr>
              <a:lnSpc>
                <a:spcPct val="118000"/>
              </a:lnSpc>
              <a:defRPr sz="1200"/>
            </a:lvl5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12" name="Inhaltsplatzhalter 3">
            <a:extLst>
              <a:ext uri="{FF2B5EF4-FFF2-40B4-BE49-F238E27FC236}">
                <a16:creationId xmlns:a16="http://schemas.microsoft.com/office/drawing/2014/main" id="{76AAB5E1-849C-6442-D299-2E133577F104}"/>
              </a:ext>
            </a:extLst>
          </p:cNvPr>
          <p:cNvSpPr>
            <a:spLocks noGrp="1"/>
          </p:cNvSpPr>
          <p:nvPr>
            <p:ph sz="half" idx="14" hasCustomPrompt="1"/>
          </p:nvPr>
        </p:nvSpPr>
        <p:spPr>
          <a:xfrm>
            <a:off x="7186744" y="3519276"/>
            <a:ext cx="4608000" cy="2851200"/>
          </a:xfrm>
          <a:solidFill>
            <a:schemeClr val="accent6"/>
          </a:solidFill>
        </p:spPr>
        <p:txBody>
          <a:bodyPr lIns="108000" tIns="57600" rIns="108000" bIns="108000"/>
          <a:lstStyle>
            <a:lvl1pPr>
              <a:lnSpc>
                <a:spcPct val="118000"/>
              </a:lnSpc>
              <a:defRPr sz="1200" b="0"/>
            </a:lvl1pPr>
            <a:lvl2pPr>
              <a:lnSpc>
                <a:spcPct val="118000"/>
              </a:lnSpc>
              <a:defRPr sz="1200"/>
            </a:lvl2pPr>
            <a:lvl3pPr>
              <a:lnSpc>
                <a:spcPct val="118000"/>
              </a:lnSpc>
              <a:defRPr sz="1200"/>
            </a:lvl3pPr>
            <a:lvl4pPr>
              <a:lnSpc>
                <a:spcPct val="118000"/>
              </a:lnSpc>
              <a:defRPr sz="1200"/>
            </a:lvl4pPr>
            <a:lvl5pPr>
              <a:lnSpc>
                <a:spcPct val="118000"/>
              </a:lnSpc>
              <a:defRPr sz="1200"/>
            </a:lvl5p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8" name="Titel 7">
            <a:extLst>
              <a:ext uri="{FF2B5EF4-FFF2-40B4-BE49-F238E27FC236}">
                <a16:creationId xmlns:a16="http://schemas.microsoft.com/office/drawing/2014/main" id="{CE0C7860-DEF3-1DC3-1ADB-F03CBF051A24}"/>
              </a:ext>
            </a:extLst>
          </p:cNvPr>
          <p:cNvSpPr>
            <a:spLocks noGrp="1"/>
          </p:cNvSpPr>
          <p:nvPr>
            <p:ph type="title" hasCustomPrompt="1"/>
          </p:nvPr>
        </p:nvSpPr>
        <p:spPr>
          <a:xfrm>
            <a:off x="407987" y="368300"/>
            <a:ext cx="1720627" cy="1260500"/>
          </a:xfrm>
        </p:spPr>
        <p:txBody>
          <a:bodyPr/>
          <a:lstStyle>
            <a:lvl1pPr>
              <a:defRPr/>
            </a:lvl1pPr>
          </a:lstStyle>
          <a:p>
            <a:r>
              <a:rPr lang="de-DE"/>
              <a:t>Titel hinzu-fügen</a:t>
            </a:r>
            <a:endParaRPr lang="de-CH"/>
          </a:p>
        </p:txBody>
      </p:sp>
    </p:spTree>
    <p:extLst>
      <p:ext uri="{BB962C8B-B14F-4D97-AF65-F5344CB8AC3E}">
        <p14:creationId xmlns:p14="http://schemas.microsoft.com/office/powerpoint/2010/main" val="34883289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Abschluss">
    <p:bg>
      <p:bgPr>
        <a:solidFill>
          <a:schemeClr val="accent2"/>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11E4D078-5AAB-4B78-A536-1E5E75811603}"/>
              </a:ext>
            </a:extLst>
          </p:cNvPr>
          <p:cNvSpPr>
            <a:spLocks noGrp="1"/>
          </p:cNvSpPr>
          <p:nvPr>
            <p:ph type="ctrTitle" hasCustomPrompt="1"/>
          </p:nvPr>
        </p:nvSpPr>
        <p:spPr>
          <a:xfrm>
            <a:off x="407988" y="1520825"/>
            <a:ext cx="11374437" cy="4284439"/>
          </a:xfrm>
        </p:spPr>
        <p:txBody>
          <a:bodyPr anchor="t"/>
          <a:lstStyle>
            <a:lvl1pPr algn="l">
              <a:lnSpc>
                <a:spcPct val="83000"/>
              </a:lnSpc>
              <a:defRPr sz="7200" spc="-140" baseline="0">
                <a:solidFill>
                  <a:schemeClr val="tx1"/>
                </a:solidFill>
                <a:latin typeface="Segoe UI Black" panose="020B0A02040204020203" pitchFamily="34" charset="0"/>
                <a:ea typeface="Segoe UI Black" panose="020B0A02040204020203" pitchFamily="34" charset="0"/>
              </a:defRPr>
            </a:lvl1pPr>
          </a:lstStyle>
          <a:p>
            <a:r>
              <a:rPr lang="de-CH"/>
              <a:t>Titel </a:t>
            </a:r>
            <a:br>
              <a:rPr lang="de-CH"/>
            </a:br>
            <a:r>
              <a:rPr lang="de-CH"/>
              <a:t>hinzufügen</a:t>
            </a:r>
          </a:p>
        </p:txBody>
      </p:sp>
      <p:sp>
        <p:nvSpPr>
          <p:cNvPr id="2" name="Datumsplatzhalter 1">
            <a:extLst>
              <a:ext uri="{FF2B5EF4-FFF2-40B4-BE49-F238E27FC236}">
                <a16:creationId xmlns:a16="http://schemas.microsoft.com/office/drawing/2014/main" id="{DCA52041-14A4-02CD-2627-AE45648D957F}"/>
              </a:ext>
            </a:extLst>
          </p:cNvPr>
          <p:cNvSpPr>
            <a:spLocks noGrp="1"/>
          </p:cNvSpPr>
          <p:nvPr>
            <p:ph type="dt" sz="half" idx="10"/>
          </p:nvPr>
        </p:nvSpPr>
        <p:spPr/>
        <p:txBody>
          <a:bodyPr/>
          <a:lstStyle>
            <a:lvl1pPr>
              <a:defRPr>
                <a:solidFill>
                  <a:schemeClr val="bg2"/>
                </a:solidFill>
              </a:defRPr>
            </a:lvl1pPr>
          </a:lstStyle>
          <a:p>
            <a:fld id="{DB610944-9F56-4B72-A74B-2B6525B459D7}" type="datetime4">
              <a:rPr lang="de-CH" smtClean="0"/>
              <a:t>3. November 2026</a:t>
            </a:fld>
            <a:endParaRPr lang="de-CH"/>
          </a:p>
        </p:txBody>
      </p:sp>
      <p:sp>
        <p:nvSpPr>
          <p:cNvPr id="3" name="Fußzeilenplatzhalter 2">
            <a:extLst>
              <a:ext uri="{FF2B5EF4-FFF2-40B4-BE49-F238E27FC236}">
                <a16:creationId xmlns:a16="http://schemas.microsoft.com/office/drawing/2014/main" id="{C136D8F0-8617-17B6-BA68-728A2AFFDFD6}"/>
              </a:ext>
            </a:extLst>
          </p:cNvPr>
          <p:cNvSpPr>
            <a:spLocks noGrp="1"/>
          </p:cNvSpPr>
          <p:nvPr>
            <p:ph type="ftr" sz="quarter" idx="11"/>
          </p:nvPr>
        </p:nvSpPr>
        <p:spPr/>
        <p:txBody>
          <a:bodyPr/>
          <a:lstStyle>
            <a:lvl1pPr>
              <a:defRPr>
                <a:solidFill>
                  <a:schemeClr val="bg2"/>
                </a:solidFill>
              </a:defRPr>
            </a:lvl1pPr>
          </a:lstStyle>
          <a:p>
            <a:r>
              <a:rPr lang="de-DE"/>
              <a:t>Swiss Post Digital Government AG – Präsentation – Dominic Achermann – C1 Öffentlich</a:t>
            </a:r>
            <a:endParaRPr lang="de-CH"/>
          </a:p>
        </p:txBody>
      </p:sp>
      <p:sp>
        <p:nvSpPr>
          <p:cNvPr id="5" name="Foliennummernplatzhalter 4">
            <a:extLst>
              <a:ext uri="{FF2B5EF4-FFF2-40B4-BE49-F238E27FC236}">
                <a16:creationId xmlns:a16="http://schemas.microsoft.com/office/drawing/2014/main" id="{FB9AB41C-675F-B07F-815D-748B5494CA6E}"/>
              </a:ext>
            </a:extLst>
          </p:cNvPr>
          <p:cNvSpPr>
            <a:spLocks noGrp="1"/>
          </p:cNvSpPr>
          <p:nvPr>
            <p:ph type="sldNum" sz="quarter" idx="12"/>
          </p:nvPr>
        </p:nvSpPr>
        <p:spPr/>
        <p:txBody>
          <a:bodyPr/>
          <a:lstStyle>
            <a:lvl1pPr>
              <a:defRPr>
                <a:solidFill>
                  <a:schemeClr val="bg2"/>
                </a:solidFill>
              </a:defRPr>
            </a:lvl1pPr>
          </a:lstStyle>
          <a:p>
            <a:fld id="{442AD375-037F-43D0-B059-5172DA06796A}" type="slidenum">
              <a:rPr lang="de-CH" smtClean="0"/>
              <a:pPr/>
              <a:t>‹#›</a:t>
            </a:fld>
            <a:endParaRPr lang="de-CH"/>
          </a:p>
        </p:txBody>
      </p:sp>
      <p:pic>
        <p:nvPicPr>
          <p:cNvPr id="4" name="Grafik 3">
            <a:extLst>
              <a:ext uri="{FF2B5EF4-FFF2-40B4-BE49-F238E27FC236}">
                <a16:creationId xmlns:a16="http://schemas.microsoft.com/office/drawing/2014/main" id="{C211389A-D25C-8D71-9D9B-502E3AB0D9A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013" y="5524376"/>
            <a:ext cx="1206000" cy="1206000"/>
          </a:xfrm>
          <a:prstGeom prst="rect">
            <a:avLst/>
          </a:prstGeom>
        </p:spPr>
      </p:pic>
      <p:pic>
        <p:nvPicPr>
          <p:cNvPr id="6" name="Grafik 5">
            <a:extLst>
              <a:ext uri="{FF2B5EF4-FFF2-40B4-BE49-F238E27FC236}">
                <a16:creationId xmlns:a16="http://schemas.microsoft.com/office/drawing/2014/main" id="{6B315A27-FCFA-512C-99A8-59C8732A437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0400" y="374400"/>
            <a:ext cx="2196000" cy="249545"/>
          </a:xfrm>
          <a:prstGeom prst="rect">
            <a:avLst/>
          </a:prstGeom>
        </p:spPr>
      </p:pic>
    </p:spTree>
    <p:extLst>
      <p:ext uri="{BB962C8B-B14F-4D97-AF65-F5344CB8AC3E}">
        <p14:creationId xmlns:p14="http://schemas.microsoft.com/office/powerpoint/2010/main" val="3297165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Abschluss mit Bild">
    <p:spTree>
      <p:nvGrpSpPr>
        <p:cNvPr id="1" name=""/>
        <p:cNvGrpSpPr/>
        <p:nvPr/>
      </p:nvGrpSpPr>
      <p:grpSpPr>
        <a:xfrm>
          <a:off x="0" y="0"/>
          <a:ext cx="0" cy="0"/>
          <a:chOff x="0" y="0"/>
          <a:chExt cx="0" cy="0"/>
        </a:xfrm>
      </p:grpSpPr>
      <p:sp>
        <p:nvSpPr>
          <p:cNvPr id="6" name="Bildplatzhalter 4">
            <a:extLst>
              <a:ext uri="{FF2B5EF4-FFF2-40B4-BE49-F238E27FC236}">
                <a16:creationId xmlns:a16="http://schemas.microsoft.com/office/drawing/2014/main" id="{0B2FFA85-45B9-2EE5-6F98-EF83E6894261}"/>
              </a:ext>
            </a:extLst>
          </p:cNvPr>
          <p:cNvSpPr>
            <a:spLocks noGrp="1"/>
          </p:cNvSpPr>
          <p:nvPr>
            <p:ph type="pic" sz="quarter" idx="13" hasCustomPrompt="1"/>
          </p:nvPr>
        </p:nvSpPr>
        <p:spPr>
          <a:xfrm>
            <a:off x="0" y="0"/>
            <a:ext cx="12192000" cy="6858000"/>
          </a:xfrm>
          <a:pattFill prst="lgCheck">
            <a:fgClr>
              <a:schemeClr val="bg1">
                <a:lumMod val="85000"/>
              </a:schemeClr>
            </a:fgClr>
            <a:bgClr>
              <a:schemeClr val="bg1"/>
            </a:bgClr>
          </a:pattFill>
        </p:spPr>
        <p:txBody>
          <a:bodyPr tIns="540000" anchor="t" anchorCtr="0"/>
          <a:lstStyle>
            <a:lvl1pPr algn="ctr">
              <a:defRPr sz="1200"/>
            </a:lvl1pPr>
          </a:lstStyle>
          <a:p>
            <a:r>
              <a:rPr lang="de-DE"/>
              <a:t>Bild durch «Drag &amp; Drop» hierhin in den Bildplatzhalter ziehen oder </a:t>
            </a:r>
            <a:br>
              <a:rPr lang="de-DE"/>
            </a:br>
            <a:r>
              <a:rPr lang="de-DE"/>
              <a:t>Platzhalter markieren, Bild durch CTRL-V einfügen und in den Hintergrund stellen</a:t>
            </a:r>
            <a:endParaRPr lang="de-CH"/>
          </a:p>
        </p:txBody>
      </p:sp>
      <p:sp>
        <p:nvSpPr>
          <p:cNvPr id="4" name="Textplatzhalter 10">
            <a:extLst>
              <a:ext uri="{FF2B5EF4-FFF2-40B4-BE49-F238E27FC236}">
                <a16:creationId xmlns:a16="http://schemas.microsoft.com/office/drawing/2014/main" id="{27248212-4A5B-7D1C-3E93-9DAEFA08D854}"/>
              </a:ext>
            </a:extLst>
          </p:cNvPr>
          <p:cNvSpPr>
            <a:spLocks noGrp="1"/>
          </p:cNvSpPr>
          <p:nvPr>
            <p:ph type="body" sz="quarter" idx="18" hasCustomPrompt="1"/>
          </p:nvPr>
        </p:nvSpPr>
        <p:spPr>
          <a:xfrm>
            <a:off x="-439439" y="-1"/>
            <a:ext cx="378755" cy="6864789"/>
          </a:xfrm>
          <a:gradFill>
            <a:gsLst>
              <a:gs pos="100000">
                <a:schemeClr val="tx1">
                  <a:alpha val="0"/>
                </a:schemeClr>
              </a:gs>
              <a:gs pos="10000">
                <a:schemeClr val="tx1">
                  <a:alpha val="70000"/>
                </a:schemeClr>
              </a:gs>
            </a:gsLst>
            <a:lin ang="0" scaled="0"/>
          </a:gradFill>
        </p:spPr>
        <p:txBody>
          <a:bodyPr vert="vert270" lIns="18000" tIns="0" rIns="0" bIns="36000" rtlCol="0">
            <a:noAutofit/>
          </a:bodyPr>
          <a:lstStyle>
            <a:lvl1pPr marL="0" indent="0" algn="ctr">
              <a:buNone/>
              <a:defRPr lang="de-CH" sz="1050" dirty="0">
                <a:solidFill>
                  <a:schemeClr val="bg1"/>
                </a:solidFill>
              </a:defRPr>
            </a:lvl1pPr>
          </a:lstStyle>
          <a:p>
            <a:pPr lvl="0"/>
            <a:r>
              <a:rPr lang="de-DE"/>
              <a:t>Zum abdunkeln des Bildes diese Fläche über die Folie ziehen.</a:t>
            </a:r>
            <a:br>
              <a:rPr lang="de-DE"/>
            </a:br>
            <a:r>
              <a:rPr lang="de-DE"/>
              <a:t>ↆ</a:t>
            </a:r>
            <a:endParaRPr lang="de-CH"/>
          </a:p>
        </p:txBody>
      </p:sp>
      <p:sp>
        <p:nvSpPr>
          <p:cNvPr id="2" name="Datumsplatzhalter 1">
            <a:extLst>
              <a:ext uri="{FF2B5EF4-FFF2-40B4-BE49-F238E27FC236}">
                <a16:creationId xmlns:a16="http://schemas.microsoft.com/office/drawing/2014/main" id="{DCA52041-14A4-02CD-2627-AE45648D957F}"/>
              </a:ext>
            </a:extLst>
          </p:cNvPr>
          <p:cNvSpPr>
            <a:spLocks noGrp="1"/>
          </p:cNvSpPr>
          <p:nvPr>
            <p:ph type="dt" sz="half" idx="10"/>
          </p:nvPr>
        </p:nvSpPr>
        <p:spPr>
          <a:noFill/>
        </p:spPr>
        <p:txBody>
          <a:bodyPr/>
          <a:lstStyle>
            <a:lvl1pPr>
              <a:defRPr>
                <a:noFill/>
              </a:defRPr>
            </a:lvl1pPr>
          </a:lstStyle>
          <a:p>
            <a:fld id="{54F34C0A-529F-40DF-912A-98C75BCB1B12}" type="datetime4">
              <a:rPr lang="de-CH" smtClean="0"/>
              <a:t>3. November 2026</a:t>
            </a:fld>
            <a:endParaRPr lang="de-CH"/>
          </a:p>
        </p:txBody>
      </p:sp>
      <p:sp>
        <p:nvSpPr>
          <p:cNvPr id="3" name="Fußzeilenplatzhalter 2">
            <a:extLst>
              <a:ext uri="{FF2B5EF4-FFF2-40B4-BE49-F238E27FC236}">
                <a16:creationId xmlns:a16="http://schemas.microsoft.com/office/drawing/2014/main" id="{C136D8F0-8617-17B6-BA68-728A2AFFDFD6}"/>
              </a:ext>
            </a:extLst>
          </p:cNvPr>
          <p:cNvSpPr>
            <a:spLocks noGrp="1"/>
          </p:cNvSpPr>
          <p:nvPr>
            <p:ph type="ftr" sz="quarter" idx="11"/>
          </p:nvPr>
        </p:nvSpPr>
        <p:spPr>
          <a:noFill/>
        </p:spPr>
        <p:txBody>
          <a:bodyPr/>
          <a:lstStyle>
            <a:lvl1pPr>
              <a:defRPr>
                <a:noFill/>
              </a:defRPr>
            </a:lvl1pPr>
          </a:lstStyle>
          <a:p>
            <a:r>
              <a:rPr lang="de-DE"/>
              <a:t>Swiss Post Digital Government AG – Präsentation – Dominic Achermann – C1 Öffentlich</a:t>
            </a:r>
            <a:endParaRPr lang="de-CH"/>
          </a:p>
        </p:txBody>
      </p:sp>
      <p:sp>
        <p:nvSpPr>
          <p:cNvPr id="5" name="Foliennummernplatzhalter 4">
            <a:extLst>
              <a:ext uri="{FF2B5EF4-FFF2-40B4-BE49-F238E27FC236}">
                <a16:creationId xmlns:a16="http://schemas.microsoft.com/office/drawing/2014/main" id="{FB9AB41C-675F-B07F-815D-748B5494CA6E}"/>
              </a:ext>
            </a:extLst>
          </p:cNvPr>
          <p:cNvSpPr>
            <a:spLocks noGrp="1"/>
          </p:cNvSpPr>
          <p:nvPr>
            <p:ph type="sldNum" sz="quarter" idx="12"/>
          </p:nvPr>
        </p:nvSpPr>
        <p:spPr>
          <a:noFill/>
        </p:spPr>
        <p:txBody>
          <a:bodyPr/>
          <a:lstStyle>
            <a:lvl1pPr>
              <a:defRPr>
                <a:noFill/>
              </a:defRPr>
            </a:lvl1pPr>
          </a:lstStyle>
          <a:p>
            <a:fld id="{442AD375-037F-43D0-B059-5172DA06796A}" type="slidenum">
              <a:rPr lang="de-CH" smtClean="0"/>
              <a:pPr/>
              <a:t>‹#›</a:t>
            </a:fld>
            <a:endParaRPr lang="de-CH"/>
          </a:p>
        </p:txBody>
      </p:sp>
      <p:sp>
        <p:nvSpPr>
          <p:cNvPr id="10" name="Titel 1">
            <a:extLst>
              <a:ext uri="{FF2B5EF4-FFF2-40B4-BE49-F238E27FC236}">
                <a16:creationId xmlns:a16="http://schemas.microsoft.com/office/drawing/2014/main" id="{11E4D078-5AAB-4B78-A536-1E5E75811603}"/>
              </a:ext>
            </a:extLst>
          </p:cNvPr>
          <p:cNvSpPr>
            <a:spLocks noGrp="1"/>
          </p:cNvSpPr>
          <p:nvPr>
            <p:ph type="ctrTitle" hasCustomPrompt="1"/>
          </p:nvPr>
        </p:nvSpPr>
        <p:spPr>
          <a:xfrm>
            <a:off x="407988" y="1520825"/>
            <a:ext cx="11374437" cy="3935500"/>
          </a:xfrm>
        </p:spPr>
        <p:txBody>
          <a:bodyPr anchor="t"/>
          <a:lstStyle>
            <a:lvl1pPr algn="l">
              <a:lnSpc>
                <a:spcPct val="83000"/>
              </a:lnSpc>
              <a:defRPr sz="7200" spc="-140" baseline="0">
                <a:solidFill>
                  <a:schemeClr val="bg2"/>
                </a:solidFill>
                <a:latin typeface="Segoe UI Black" panose="020B0A02040204020203" pitchFamily="34" charset="0"/>
                <a:ea typeface="Segoe UI Black" panose="020B0A02040204020203" pitchFamily="34" charset="0"/>
              </a:defRPr>
            </a:lvl1pPr>
          </a:lstStyle>
          <a:p>
            <a:r>
              <a:rPr lang="de-CH"/>
              <a:t>Titel </a:t>
            </a:r>
            <a:br>
              <a:rPr lang="de-CH"/>
            </a:br>
            <a:r>
              <a:rPr lang="de-CH"/>
              <a:t>hinzufügen</a:t>
            </a:r>
          </a:p>
        </p:txBody>
      </p:sp>
      <p:sp>
        <p:nvSpPr>
          <p:cNvPr id="7" name="Textplatzhalter 16">
            <a:extLst>
              <a:ext uri="{FF2B5EF4-FFF2-40B4-BE49-F238E27FC236}">
                <a16:creationId xmlns:a16="http://schemas.microsoft.com/office/drawing/2014/main" id="{270ACFFE-C461-4482-E634-E54DEDCFB936}"/>
              </a:ext>
            </a:extLst>
          </p:cNvPr>
          <p:cNvSpPr>
            <a:spLocks noGrp="1"/>
          </p:cNvSpPr>
          <p:nvPr>
            <p:ph type="body" sz="quarter" idx="15" hasCustomPrompt="1"/>
          </p:nvPr>
        </p:nvSpPr>
        <p:spPr>
          <a:xfrm>
            <a:off x="10828425" y="5456325"/>
            <a:ext cx="954000" cy="954000"/>
          </a:xfrm>
          <a:blipFill>
            <a:blip r:embed="rId2"/>
            <a:stretch>
              <a:fillRect/>
            </a:stretch>
          </a:blipFill>
        </p:spPr>
        <p:txBody>
          <a:bodyPr/>
          <a:lstStyle>
            <a:lvl1pPr>
              <a:defRPr sz="100">
                <a:solidFill>
                  <a:schemeClr val="accent2"/>
                </a:solidFill>
              </a:defRPr>
            </a:lvl1pPr>
            <a:lvl2pPr>
              <a:defRPr sz="100"/>
            </a:lvl2pPr>
            <a:lvl3pPr>
              <a:defRPr sz="100"/>
            </a:lvl3pPr>
            <a:lvl4pPr>
              <a:defRPr sz="100"/>
            </a:lvl4pPr>
            <a:lvl5pPr>
              <a:defRPr sz="100"/>
            </a:lvl5pPr>
          </a:lstStyle>
          <a:p>
            <a:pPr lvl="0"/>
            <a:r>
              <a:rPr lang="de-DE"/>
              <a:t> </a:t>
            </a:r>
            <a:endParaRPr lang="de-CH"/>
          </a:p>
        </p:txBody>
      </p:sp>
      <p:sp>
        <p:nvSpPr>
          <p:cNvPr id="8" name="Textplatzhalter 16">
            <a:extLst>
              <a:ext uri="{FF2B5EF4-FFF2-40B4-BE49-F238E27FC236}">
                <a16:creationId xmlns:a16="http://schemas.microsoft.com/office/drawing/2014/main" id="{746BE35A-393F-B67F-73AA-7D42DDE46E0E}"/>
              </a:ext>
            </a:extLst>
          </p:cNvPr>
          <p:cNvSpPr>
            <a:spLocks noGrp="1"/>
          </p:cNvSpPr>
          <p:nvPr>
            <p:ph type="body" sz="quarter" idx="19" hasCustomPrompt="1"/>
          </p:nvPr>
        </p:nvSpPr>
        <p:spPr>
          <a:xfrm>
            <a:off x="410400" y="374400"/>
            <a:ext cx="2196000" cy="248400"/>
          </a:xfrm>
          <a:blipFill>
            <a:blip>
              <a:extLst>
                <a:ext uri="{96DAC541-7B7A-43D3-8B79-37D633B846F1}">
                  <asvg:svgBlip xmlns:asvg="http://schemas.microsoft.com/office/drawing/2016/SVG/main" r:embed="rId3"/>
                </a:ext>
              </a:extLst>
            </a:blip>
            <a:stretch>
              <a:fillRect/>
            </a:stretch>
          </a:blipFill>
        </p:spPr>
        <p:txBody>
          <a:bodyPr/>
          <a:lstStyle>
            <a:lvl1pPr>
              <a:defRPr sz="100">
                <a:solidFill>
                  <a:schemeClr val="accent2"/>
                </a:solidFill>
              </a:defRPr>
            </a:lvl1pPr>
            <a:lvl2pPr>
              <a:defRPr sz="100"/>
            </a:lvl2pPr>
            <a:lvl3pPr>
              <a:defRPr sz="100"/>
            </a:lvl3pPr>
            <a:lvl4pPr>
              <a:defRPr sz="100"/>
            </a:lvl4pPr>
            <a:lvl5pPr>
              <a:defRPr sz="100"/>
            </a:lvl5pPr>
          </a:lstStyle>
          <a:p>
            <a:pPr lvl="0"/>
            <a:r>
              <a:rPr lang="de-DE"/>
              <a:t> </a:t>
            </a:r>
            <a:endParaRPr lang="de-CH"/>
          </a:p>
        </p:txBody>
      </p:sp>
    </p:spTree>
    <p:extLst>
      <p:ext uri="{BB962C8B-B14F-4D97-AF65-F5344CB8AC3E}">
        <p14:creationId xmlns:p14="http://schemas.microsoft.com/office/powerpoint/2010/main" val="30186676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_Abschluss mit Bi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CA52041-14A4-02CD-2627-AE45648D957F}"/>
              </a:ext>
            </a:extLst>
          </p:cNvPr>
          <p:cNvSpPr>
            <a:spLocks noGrp="1"/>
          </p:cNvSpPr>
          <p:nvPr>
            <p:ph type="dt" sz="half" idx="10"/>
          </p:nvPr>
        </p:nvSpPr>
        <p:spPr/>
        <p:txBody>
          <a:bodyPr/>
          <a:lstStyle>
            <a:lvl1pPr>
              <a:defRPr>
                <a:solidFill>
                  <a:schemeClr val="tx1"/>
                </a:solidFill>
              </a:defRPr>
            </a:lvl1pPr>
          </a:lstStyle>
          <a:p>
            <a:fld id="{33EEDA90-F659-4B56-AEA3-AD4378942189}" type="datetime4">
              <a:rPr lang="de-CH" smtClean="0"/>
              <a:t>3. November 2026</a:t>
            </a:fld>
            <a:endParaRPr lang="de-CH"/>
          </a:p>
        </p:txBody>
      </p:sp>
      <p:sp>
        <p:nvSpPr>
          <p:cNvPr id="3" name="Fußzeilenplatzhalter 2">
            <a:extLst>
              <a:ext uri="{FF2B5EF4-FFF2-40B4-BE49-F238E27FC236}">
                <a16:creationId xmlns:a16="http://schemas.microsoft.com/office/drawing/2014/main" id="{C136D8F0-8617-17B6-BA68-728A2AFFDFD6}"/>
              </a:ext>
            </a:extLst>
          </p:cNvPr>
          <p:cNvSpPr>
            <a:spLocks noGrp="1"/>
          </p:cNvSpPr>
          <p:nvPr>
            <p:ph type="ftr" sz="quarter" idx="11"/>
          </p:nvPr>
        </p:nvSpPr>
        <p:spPr/>
        <p:txBody>
          <a:bodyPr/>
          <a:lstStyle>
            <a:lvl1pPr>
              <a:defRPr>
                <a:solidFill>
                  <a:schemeClr val="tx1"/>
                </a:solidFill>
              </a:defRPr>
            </a:lvl1pPr>
          </a:lstStyle>
          <a:p>
            <a:r>
              <a:rPr lang="de-DE"/>
              <a:t>Die Schweizerische Post – Titel der Präsentation – Vorname Name – C1 Öffentlich | C2 Intern | C3 Eingeschränkt | C4 Vertraulich (Fusszeile ändern über «Einfügen &gt; Kopf- und Fusszeile»)</a:t>
            </a:r>
            <a:endParaRPr lang="de-CH"/>
          </a:p>
        </p:txBody>
      </p:sp>
      <p:sp>
        <p:nvSpPr>
          <p:cNvPr id="5" name="Foliennummernplatzhalter 4">
            <a:extLst>
              <a:ext uri="{FF2B5EF4-FFF2-40B4-BE49-F238E27FC236}">
                <a16:creationId xmlns:a16="http://schemas.microsoft.com/office/drawing/2014/main" id="{FB9AB41C-675F-B07F-815D-748B5494CA6E}"/>
              </a:ext>
            </a:extLst>
          </p:cNvPr>
          <p:cNvSpPr>
            <a:spLocks noGrp="1"/>
          </p:cNvSpPr>
          <p:nvPr>
            <p:ph type="sldNum" sz="quarter" idx="12"/>
          </p:nvPr>
        </p:nvSpPr>
        <p:spPr/>
        <p:txBody>
          <a:bodyPr/>
          <a:lstStyle>
            <a:lvl1pPr>
              <a:defRPr>
                <a:solidFill>
                  <a:schemeClr val="tx1"/>
                </a:solidFill>
              </a:defRPr>
            </a:lvl1pPr>
          </a:lstStyle>
          <a:p>
            <a:fld id="{442AD375-037F-43D0-B059-5172DA06796A}" type="slidenum">
              <a:rPr lang="de-CH" smtClean="0"/>
              <a:pPr/>
              <a:t>‹#›</a:t>
            </a:fld>
            <a:endParaRPr lang="de-CH"/>
          </a:p>
        </p:txBody>
      </p:sp>
      <p:sp>
        <p:nvSpPr>
          <p:cNvPr id="6" name="Bildplatzhalter 4">
            <a:extLst>
              <a:ext uri="{FF2B5EF4-FFF2-40B4-BE49-F238E27FC236}">
                <a16:creationId xmlns:a16="http://schemas.microsoft.com/office/drawing/2014/main" id="{0B2FFA85-45B9-2EE5-6F98-EF83E6894261}"/>
              </a:ext>
            </a:extLst>
          </p:cNvPr>
          <p:cNvSpPr>
            <a:spLocks noGrp="1"/>
          </p:cNvSpPr>
          <p:nvPr>
            <p:ph type="pic" sz="quarter" idx="13" hasCustomPrompt="1"/>
          </p:nvPr>
        </p:nvSpPr>
        <p:spPr>
          <a:xfrm>
            <a:off x="0" y="0"/>
            <a:ext cx="12192000" cy="6858000"/>
          </a:xfrm>
          <a:pattFill prst="lgCheck">
            <a:fgClr>
              <a:schemeClr val="bg1">
                <a:lumMod val="85000"/>
              </a:schemeClr>
            </a:fgClr>
            <a:bgClr>
              <a:schemeClr val="bg1"/>
            </a:bgClr>
          </a:pattFill>
        </p:spPr>
        <p:txBody>
          <a:bodyPr tIns="540000" anchor="t" anchorCtr="0"/>
          <a:lstStyle>
            <a:lvl1pPr algn="ctr">
              <a:defRPr sz="1200"/>
            </a:lvl1pPr>
          </a:lstStyle>
          <a:p>
            <a:r>
              <a:rPr lang="de-DE"/>
              <a:t>Bild durch «Drag &amp; Drop» in den Bildplatzhalter ziehen oder Platzhalter markieren, Bild durch CTRL-V einfügen und in den Hintergrund stellen</a:t>
            </a:r>
            <a:endParaRPr lang="de-CH"/>
          </a:p>
        </p:txBody>
      </p:sp>
      <p:sp>
        <p:nvSpPr>
          <p:cNvPr id="10" name="Titel 1">
            <a:extLst>
              <a:ext uri="{FF2B5EF4-FFF2-40B4-BE49-F238E27FC236}">
                <a16:creationId xmlns:a16="http://schemas.microsoft.com/office/drawing/2014/main" id="{11E4D078-5AAB-4B78-A536-1E5E75811603}"/>
              </a:ext>
            </a:extLst>
          </p:cNvPr>
          <p:cNvSpPr>
            <a:spLocks noGrp="1"/>
          </p:cNvSpPr>
          <p:nvPr>
            <p:ph type="ctrTitle" hasCustomPrompt="1"/>
          </p:nvPr>
        </p:nvSpPr>
        <p:spPr>
          <a:xfrm>
            <a:off x="418703" y="1129891"/>
            <a:ext cx="11363722" cy="4394608"/>
          </a:xfrm>
        </p:spPr>
        <p:txBody>
          <a:bodyPr anchor="ctr"/>
          <a:lstStyle>
            <a:lvl1pPr algn="l">
              <a:lnSpc>
                <a:spcPct val="84000"/>
              </a:lnSpc>
              <a:defRPr sz="11200" spc="-180" baseline="0">
                <a:solidFill>
                  <a:schemeClr val="tx1"/>
                </a:solidFill>
              </a:defRPr>
            </a:lvl1pPr>
          </a:lstStyle>
          <a:p>
            <a:r>
              <a:rPr lang="de-CH"/>
              <a:t>Titel </a:t>
            </a:r>
            <a:br>
              <a:rPr lang="de-CH"/>
            </a:br>
            <a:r>
              <a:rPr lang="de-CH"/>
              <a:t>hinzufügen</a:t>
            </a:r>
          </a:p>
        </p:txBody>
      </p:sp>
      <p:sp>
        <p:nvSpPr>
          <p:cNvPr id="7" name="Textplatzhalter 16">
            <a:extLst>
              <a:ext uri="{FF2B5EF4-FFF2-40B4-BE49-F238E27FC236}">
                <a16:creationId xmlns:a16="http://schemas.microsoft.com/office/drawing/2014/main" id="{270ACFFE-C461-4482-E634-E54DEDCFB936}"/>
              </a:ext>
            </a:extLst>
          </p:cNvPr>
          <p:cNvSpPr>
            <a:spLocks noGrp="1"/>
          </p:cNvSpPr>
          <p:nvPr>
            <p:ph type="body" sz="quarter" idx="15" hasCustomPrompt="1"/>
          </p:nvPr>
        </p:nvSpPr>
        <p:spPr>
          <a:xfrm>
            <a:off x="10828425" y="5456325"/>
            <a:ext cx="954000" cy="954000"/>
          </a:xfrm>
          <a:blipFill>
            <a:blip r:embed="rId2"/>
            <a:stretch>
              <a:fillRect/>
            </a:stretch>
          </a:blipFill>
        </p:spPr>
        <p:txBody>
          <a:bodyPr/>
          <a:lstStyle>
            <a:lvl1pPr>
              <a:defRPr sz="100">
                <a:solidFill>
                  <a:schemeClr val="accent2"/>
                </a:solidFill>
              </a:defRPr>
            </a:lvl1pPr>
            <a:lvl2pPr>
              <a:defRPr sz="100"/>
            </a:lvl2pPr>
            <a:lvl3pPr>
              <a:defRPr sz="100"/>
            </a:lvl3pPr>
            <a:lvl4pPr>
              <a:defRPr sz="100"/>
            </a:lvl4pPr>
            <a:lvl5pPr>
              <a:defRPr sz="100"/>
            </a:lvl5pPr>
          </a:lstStyle>
          <a:p>
            <a:pPr lvl="0"/>
            <a:r>
              <a:rPr lang="de-DE"/>
              <a:t> </a:t>
            </a:r>
            <a:endParaRPr lang="de-CH"/>
          </a:p>
        </p:txBody>
      </p:sp>
    </p:spTree>
    <p:extLst>
      <p:ext uri="{BB962C8B-B14F-4D97-AF65-F5344CB8AC3E}">
        <p14:creationId xmlns:p14="http://schemas.microsoft.com/office/powerpoint/2010/main" val="798898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56D3581A-53A9-3876-6476-951527D7C1EB}"/>
              </a:ext>
            </a:extLst>
          </p:cNvPr>
          <p:cNvSpPr>
            <a:spLocks noGrp="1"/>
          </p:cNvSpPr>
          <p:nvPr>
            <p:ph type="pic" sz="quarter" idx="13" hasCustomPrompt="1"/>
          </p:nvPr>
        </p:nvSpPr>
        <p:spPr>
          <a:xfrm>
            <a:off x="0" y="0"/>
            <a:ext cx="12193200" cy="6858000"/>
          </a:xfrm>
          <a:pattFill prst="lgCheck">
            <a:fgClr>
              <a:schemeClr val="bg1">
                <a:lumMod val="85000"/>
              </a:schemeClr>
            </a:fgClr>
            <a:bgClr>
              <a:schemeClr val="bg1"/>
            </a:bgClr>
          </a:pattFill>
        </p:spPr>
        <p:txBody>
          <a:bodyPr tIns="540000" anchor="t" anchorCtr="0"/>
          <a:lstStyle>
            <a:lvl1pPr algn="ctr">
              <a:defRPr sz="1200"/>
            </a:lvl1pPr>
          </a:lstStyle>
          <a:p>
            <a:r>
              <a:rPr lang="de-DE"/>
              <a:t>Bild durch «Drag &amp; Drop» in den Bildplatzhalter ziehen oder </a:t>
            </a:r>
            <a:br>
              <a:rPr lang="de-DE"/>
            </a:br>
            <a:r>
              <a:rPr lang="de-DE"/>
              <a:t>Platzhalter markieren, Bild durch CTRL-V einfügen und in den Hintergrund stellen</a:t>
            </a:r>
            <a:endParaRPr lang="de-CH"/>
          </a:p>
        </p:txBody>
      </p:sp>
      <p:sp>
        <p:nvSpPr>
          <p:cNvPr id="8" name="Textplatzhalter 10">
            <a:extLst>
              <a:ext uri="{FF2B5EF4-FFF2-40B4-BE49-F238E27FC236}">
                <a16:creationId xmlns:a16="http://schemas.microsoft.com/office/drawing/2014/main" id="{BBE2D335-921C-3E8E-9B26-88C53FE7227C}"/>
              </a:ext>
            </a:extLst>
          </p:cNvPr>
          <p:cNvSpPr>
            <a:spLocks noGrp="1"/>
          </p:cNvSpPr>
          <p:nvPr>
            <p:ph type="body" sz="quarter" idx="18" hasCustomPrompt="1"/>
          </p:nvPr>
        </p:nvSpPr>
        <p:spPr>
          <a:xfrm>
            <a:off x="-439439" y="-1"/>
            <a:ext cx="378755" cy="6864789"/>
          </a:xfrm>
          <a:gradFill>
            <a:gsLst>
              <a:gs pos="100000">
                <a:schemeClr val="tx1">
                  <a:alpha val="0"/>
                </a:schemeClr>
              </a:gs>
              <a:gs pos="10000">
                <a:schemeClr val="tx1">
                  <a:alpha val="70000"/>
                </a:schemeClr>
              </a:gs>
            </a:gsLst>
            <a:lin ang="0" scaled="0"/>
          </a:gradFill>
        </p:spPr>
        <p:txBody>
          <a:bodyPr vert="vert270" lIns="18000" tIns="0" rIns="0" bIns="36000" rtlCol="0">
            <a:noAutofit/>
          </a:bodyPr>
          <a:lstStyle>
            <a:lvl1pPr marL="0" indent="0" algn="ctr">
              <a:buNone/>
              <a:defRPr lang="de-CH" sz="1050" dirty="0">
                <a:solidFill>
                  <a:schemeClr val="bg1"/>
                </a:solidFill>
              </a:defRPr>
            </a:lvl1pPr>
          </a:lstStyle>
          <a:p>
            <a:pPr lvl="0"/>
            <a:r>
              <a:rPr lang="de-DE"/>
              <a:t>Zum abdunkeln des Bildes diese Fläche über die Folie ziehen.</a:t>
            </a:r>
            <a:br>
              <a:rPr lang="de-DE"/>
            </a:br>
            <a:r>
              <a:rPr lang="de-DE"/>
              <a:t>ↆ</a:t>
            </a:r>
            <a:endParaRPr lang="de-CH"/>
          </a:p>
        </p:txBody>
      </p:sp>
      <p:sp>
        <p:nvSpPr>
          <p:cNvPr id="18" name="Textplatzhalter 16">
            <a:extLst>
              <a:ext uri="{FF2B5EF4-FFF2-40B4-BE49-F238E27FC236}">
                <a16:creationId xmlns:a16="http://schemas.microsoft.com/office/drawing/2014/main" id="{6354BC68-B790-FE26-AD0F-3DA385C52297}"/>
              </a:ext>
            </a:extLst>
          </p:cNvPr>
          <p:cNvSpPr>
            <a:spLocks noGrp="1"/>
          </p:cNvSpPr>
          <p:nvPr>
            <p:ph type="body" sz="quarter" idx="14" hasCustomPrompt="1"/>
          </p:nvPr>
        </p:nvSpPr>
        <p:spPr>
          <a:xfrm>
            <a:off x="10828425" y="5456325"/>
            <a:ext cx="954000" cy="954000"/>
          </a:xfrm>
          <a:blipFill>
            <a:blip r:embed="rId2"/>
            <a:stretch>
              <a:fillRect/>
            </a:stretch>
          </a:blipFill>
        </p:spPr>
        <p:txBody>
          <a:bodyPr/>
          <a:lstStyle>
            <a:lvl1pPr>
              <a:defRPr sz="100">
                <a:solidFill>
                  <a:schemeClr val="accent2"/>
                </a:solidFill>
              </a:defRPr>
            </a:lvl1pPr>
            <a:lvl2pPr>
              <a:defRPr sz="100"/>
            </a:lvl2pPr>
            <a:lvl3pPr>
              <a:defRPr sz="100"/>
            </a:lvl3pPr>
            <a:lvl4pPr>
              <a:defRPr sz="100"/>
            </a:lvl4pPr>
            <a:lvl5pPr>
              <a:defRPr sz="100"/>
            </a:lvl5pPr>
          </a:lstStyle>
          <a:p>
            <a:pPr lvl="0"/>
            <a:r>
              <a:rPr lang="de-DE"/>
              <a:t> </a:t>
            </a:r>
            <a:endParaRPr lang="de-CH"/>
          </a:p>
        </p:txBody>
      </p:sp>
      <p:sp>
        <p:nvSpPr>
          <p:cNvPr id="6" name="Untertitel 2">
            <a:extLst>
              <a:ext uri="{FF2B5EF4-FFF2-40B4-BE49-F238E27FC236}">
                <a16:creationId xmlns:a16="http://schemas.microsoft.com/office/drawing/2014/main" id="{25C614B6-CB07-2C6D-ADAE-19E959CDB0FA}"/>
              </a:ext>
            </a:extLst>
          </p:cNvPr>
          <p:cNvSpPr>
            <a:spLocks noGrp="1"/>
          </p:cNvSpPr>
          <p:nvPr>
            <p:ph type="subTitle" idx="1" hasCustomPrompt="1"/>
          </p:nvPr>
        </p:nvSpPr>
        <p:spPr>
          <a:xfrm>
            <a:off x="407988" y="1520825"/>
            <a:ext cx="6486137" cy="2880283"/>
          </a:xfrm>
        </p:spPr>
        <p:txBody>
          <a:bodyPr anchor="t"/>
          <a:lstStyle>
            <a:lvl1pPr marL="0" indent="0" algn="l">
              <a:lnSpc>
                <a:spcPct val="83000"/>
              </a:lnSpc>
              <a:spcAft>
                <a:spcPts val="0"/>
              </a:spcAft>
              <a:buNone/>
              <a:defRPr sz="7200" b="0" spc="-140" baseline="0">
                <a:solidFill>
                  <a:schemeClr val="bg2"/>
                </a:solidFill>
                <a:latin typeface="Segoe UI Black" panose="020B0A02040204020203" pitchFamily="34" charset="0"/>
                <a:ea typeface="Segoe UI Black" panose="020B0A02040204020203" pitchFamily="34" charset="0"/>
              </a:defRPr>
            </a:lvl1pPr>
            <a:lvl2pPr marL="0" indent="0" algn="l">
              <a:buNone/>
              <a:defRPr sz="12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Titel</a:t>
            </a:r>
            <a:br>
              <a:rPr lang="de-CH"/>
            </a:br>
            <a:r>
              <a:rPr lang="de-CH"/>
              <a:t>hinzufügen</a:t>
            </a:r>
          </a:p>
        </p:txBody>
      </p:sp>
      <p:sp>
        <p:nvSpPr>
          <p:cNvPr id="7" name="Textplatzhalter 4">
            <a:extLst>
              <a:ext uri="{FF2B5EF4-FFF2-40B4-BE49-F238E27FC236}">
                <a16:creationId xmlns:a16="http://schemas.microsoft.com/office/drawing/2014/main" id="{2351E4DF-3337-250B-0F8E-9B374742402F}"/>
              </a:ext>
            </a:extLst>
          </p:cNvPr>
          <p:cNvSpPr>
            <a:spLocks noGrp="1"/>
          </p:cNvSpPr>
          <p:nvPr>
            <p:ph type="body" sz="quarter" idx="10" hasCustomPrompt="1"/>
          </p:nvPr>
        </p:nvSpPr>
        <p:spPr>
          <a:xfrm>
            <a:off x="407988" y="6021288"/>
            <a:ext cx="5688012" cy="395387"/>
          </a:xfrm>
        </p:spPr>
        <p:txBody>
          <a:bodyPr anchor="b"/>
          <a:lstStyle>
            <a:lvl1pPr>
              <a:defRPr sz="1200">
                <a:solidFill>
                  <a:schemeClr val="bg2"/>
                </a:solidFill>
              </a:defRPr>
            </a:lvl1pPr>
          </a:lstStyle>
          <a:p>
            <a:pPr lvl="0"/>
            <a:r>
              <a:rPr lang="de-DE"/>
              <a:t>Vorname Name</a:t>
            </a:r>
            <a:br>
              <a:rPr lang="de-DE"/>
            </a:br>
            <a:r>
              <a:rPr lang="de-DE"/>
              <a:t>Ort, Datum</a:t>
            </a:r>
          </a:p>
        </p:txBody>
      </p:sp>
      <p:sp>
        <p:nvSpPr>
          <p:cNvPr id="3" name="Textfeld 2">
            <a:extLst>
              <a:ext uri="{FF2B5EF4-FFF2-40B4-BE49-F238E27FC236}">
                <a16:creationId xmlns:a16="http://schemas.microsoft.com/office/drawing/2014/main" id="{A25B2789-63FF-97C7-DE1B-FF97A5ACB6D4}"/>
              </a:ext>
            </a:extLst>
          </p:cNvPr>
          <p:cNvSpPr txBox="1"/>
          <p:nvPr userDrawn="1"/>
        </p:nvSpPr>
        <p:spPr>
          <a:xfrm>
            <a:off x="407368" y="317050"/>
            <a:ext cx="4462290" cy="313163"/>
          </a:xfrm>
          <a:prstGeom prst="rect">
            <a:avLst/>
          </a:prstGeom>
          <a:noFill/>
        </p:spPr>
        <p:txBody>
          <a:bodyPr wrap="square" lIns="0" tIns="0" rIns="0" bIns="0" rtlCol="0">
            <a:spAutoFit/>
          </a:bodyPr>
          <a:lstStyle/>
          <a:p>
            <a:r>
              <a:rPr lang="de-CH" b="1">
                <a:solidFill>
                  <a:schemeClr val="bg2"/>
                </a:solidFill>
                <a:latin typeface="Segoe UI Black" panose="020B0A02040204020203" pitchFamily="34" charset="0"/>
                <a:ea typeface="Segoe UI Black" panose="020B0A02040204020203" pitchFamily="34" charset="0"/>
              </a:rPr>
              <a:t>Swiss Post Digital Government</a:t>
            </a:r>
            <a:endParaRPr lang="de-DE" b="1">
              <a:solidFill>
                <a:schemeClr val="bg2"/>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2889118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Diapositive de titre avec image">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56D3581A-53A9-3876-6476-951527D7C1EB}"/>
              </a:ext>
            </a:extLst>
          </p:cNvPr>
          <p:cNvSpPr>
            <a:spLocks noGrp="1"/>
          </p:cNvSpPr>
          <p:nvPr>
            <p:ph type="pic" sz="quarter" idx="13" hasCustomPrompt="1"/>
          </p:nvPr>
        </p:nvSpPr>
        <p:spPr>
          <a:xfrm>
            <a:off x="0" y="0"/>
            <a:ext cx="12193200" cy="6858000"/>
          </a:xfrm>
          <a:pattFill prst="lgCheck">
            <a:fgClr>
              <a:schemeClr val="bg1">
                <a:lumMod val="85000"/>
              </a:schemeClr>
            </a:fgClr>
            <a:bgClr>
              <a:schemeClr val="bg1"/>
            </a:bgClr>
          </a:pattFill>
        </p:spPr>
        <p:txBody>
          <a:bodyPr tIns="540000" anchor="t" anchorCtr="0"/>
          <a:lstStyle>
            <a:lvl1pPr algn="ctr">
              <a:defRPr sz="1200"/>
            </a:lvl1pPr>
          </a:lstStyle>
          <a:p>
            <a:r>
              <a:rPr lang="fr-FR"/>
              <a:t>Glisser-déposer l'image dans l'espace réservé à l'image ou </a:t>
            </a:r>
            <a:br>
              <a:rPr lang="fr-FR"/>
            </a:br>
            <a:r>
              <a:rPr lang="fr-FR"/>
              <a:t>sélectionner l'espace réservé à l'image et insérer l'image avec CTRL-V et la placer en arrière-plan.</a:t>
            </a:r>
            <a:endParaRPr lang="de-DE"/>
          </a:p>
        </p:txBody>
      </p:sp>
      <p:sp>
        <p:nvSpPr>
          <p:cNvPr id="8" name="Textplatzhalter 10">
            <a:extLst>
              <a:ext uri="{FF2B5EF4-FFF2-40B4-BE49-F238E27FC236}">
                <a16:creationId xmlns:a16="http://schemas.microsoft.com/office/drawing/2014/main" id="{BBE2D335-921C-3E8E-9B26-88C53FE7227C}"/>
              </a:ext>
            </a:extLst>
          </p:cNvPr>
          <p:cNvSpPr>
            <a:spLocks noGrp="1"/>
          </p:cNvSpPr>
          <p:nvPr>
            <p:ph type="body" sz="quarter" idx="18" hasCustomPrompt="1"/>
          </p:nvPr>
        </p:nvSpPr>
        <p:spPr>
          <a:xfrm>
            <a:off x="-439439" y="-1"/>
            <a:ext cx="378755" cy="6864789"/>
          </a:xfrm>
          <a:gradFill>
            <a:gsLst>
              <a:gs pos="100000">
                <a:schemeClr val="tx1">
                  <a:alpha val="0"/>
                </a:schemeClr>
              </a:gs>
              <a:gs pos="10000">
                <a:schemeClr val="tx1">
                  <a:alpha val="70000"/>
                </a:schemeClr>
              </a:gs>
            </a:gsLst>
            <a:lin ang="0" scaled="0"/>
          </a:gradFill>
        </p:spPr>
        <p:txBody>
          <a:bodyPr vert="vert270" lIns="18000" tIns="0" rIns="0" bIns="36000" rtlCol="0">
            <a:noAutofit/>
          </a:bodyPr>
          <a:lstStyle>
            <a:lvl1pPr marL="0" indent="0" algn="ctr">
              <a:buNone/>
              <a:defRPr lang="de-CH" sz="1050" dirty="0">
                <a:solidFill>
                  <a:schemeClr val="bg1"/>
                </a:solidFill>
              </a:defRPr>
            </a:lvl1pPr>
          </a:lstStyle>
          <a:p>
            <a:pPr lvl="0"/>
            <a:r>
              <a:rPr lang="fr-FR"/>
              <a:t>Pour assombrir l'image, faites glisser cette zone sur le film</a:t>
            </a:r>
            <a:r>
              <a:rPr lang="de-DE"/>
              <a:t>.</a:t>
            </a:r>
            <a:br>
              <a:rPr lang="de-DE"/>
            </a:br>
            <a:r>
              <a:rPr lang="de-DE"/>
              <a:t>ↆ</a:t>
            </a:r>
            <a:endParaRPr lang="de-CH"/>
          </a:p>
        </p:txBody>
      </p:sp>
      <p:sp>
        <p:nvSpPr>
          <p:cNvPr id="18" name="Textplatzhalter 16">
            <a:extLst>
              <a:ext uri="{FF2B5EF4-FFF2-40B4-BE49-F238E27FC236}">
                <a16:creationId xmlns:a16="http://schemas.microsoft.com/office/drawing/2014/main" id="{6354BC68-B790-FE26-AD0F-3DA385C52297}"/>
              </a:ext>
            </a:extLst>
          </p:cNvPr>
          <p:cNvSpPr>
            <a:spLocks noGrp="1"/>
          </p:cNvSpPr>
          <p:nvPr>
            <p:ph type="body" sz="quarter" idx="14" hasCustomPrompt="1"/>
          </p:nvPr>
        </p:nvSpPr>
        <p:spPr>
          <a:xfrm>
            <a:off x="10828425" y="5456325"/>
            <a:ext cx="954000" cy="954000"/>
          </a:xfrm>
          <a:blipFill>
            <a:blip r:embed="rId2"/>
            <a:stretch>
              <a:fillRect/>
            </a:stretch>
          </a:blipFill>
        </p:spPr>
        <p:txBody>
          <a:bodyPr/>
          <a:lstStyle>
            <a:lvl1pPr>
              <a:defRPr sz="100">
                <a:solidFill>
                  <a:schemeClr val="accent2"/>
                </a:solidFill>
              </a:defRPr>
            </a:lvl1pPr>
            <a:lvl2pPr>
              <a:defRPr sz="100"/>
            </a:lvl2pPr>
            <a:lvl3pPr>
              <a:defRPr sz="100"/>
            </a:lvl3pPr>
            <a:lvl4pPr>
              <a:defRPr sz="100"/>
            </a:lvl4pPr>
            <a:lvl5pPr>
              <a:defRPr sz="100"/>
            </a:lvl5pPr>
          </a:lstStyle>
          <a:p>
            <a:pPr lvl="0"/>
            <a:r>
              <a:rPr lang="de-DE"/>
              <a:t> </a:t>
            </a:r>
            <a:endParaRPr lang="de-CH"/>
          </a:p>
        </p:txBody>
      </p:sp>
      <p:sp>
        <p:nvSpPr>
          <p:cNvPr id="6" name="Untertitel 2">
            <a:extLst>
              <a:ext uri="{FF2B5EF4-FFF2-40B4-BE49-F238E27FC236}">
                <a16:creationId xmlns:a16="http://schemas.microsoft.com/office/drawing/2014/main" id="{25C614B6-CB07-2C6D-ADAE-19E959CDB0FA}"/>
              </a:ext>
            </a:extLst>
          </p:cNvPr>
          <p:cNvSpPr>
            <a:spLocks noGrp="1"/>
          </p:cNvSpPr>
          <p:nvPr>
            <p:ph type="subTitle" idx="1" hasCustomPrompt="1"/>
          </p:nvPr>
        </p:nvSpPr>
        <p:spPr>
          <a:xfrm>
            <a:off x="407988" y="1520825"/>
            <a:ext cx="6486137" cy="2880283"/>
          </a:xfrm>
        </p:spPr>
        <p:txBody>
          <a:bodyPr anchor="t"/>
          <a:lstStyle>
            <a:lvl1pPr marL="0" indent="0" algn="l">
              <a:lnSpc>
                <a:spcPct val="83000"/>
              </a:lnSpc>
              <a:spcAft>
                <a:spcPts val="0"/>
              </a:spcAft>
              <a:buNone/>
              <a:defRPr sz="7200" b="0" spc="-140" baseline="0">
                <a:solidFill>
                  <a:schemeClr val="bg2"/>
                </a:solidFill>
                <a:latin typeface="Segoe UI Black" panose="020B0A02040204020203" pitchFamily="34" charset="0"/>
                <a:ea typeface="Segoe UI Black" panose="020B0A02040204020203" pitchFamily="34" charset="0"/>
              </a:defRPr>
            </a:lvl1pPr>
            <a:lvl2pPr marL="0" indent="0" algn="l">
              <a:buNone/>
              <a:defRPr sz="12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err="1"/>
              <a:t>Ajouter</a:t>
            </a:r>
            <a:r>
              <a:rPr lang="de-CH"/>
              <a:t> </a:t>
            </a:r>
            <a:r>
              <a:rPr lang="de-CH" err="1"/>
              <a:t>un</a:t>
            </a:r>
            <a:r>
              <a:rPr lang="de-CH"/>
              <a:t> </a:t>
            </a:r>
            <a:r>
              <a:rPr lang="de-CH" err="1"/>
              <a:t>titre</a:t>
            </a:r>
            <a:endParaRPr lang="de-CH"/>
          </a:p>
        </p:txBody>
      </p:sp>
      <p:sp>
        <p:nvSpPr>
          <p:cNvPr id="7" name="Textplatzhalter 4">
            <a:extLst>
              <a:ext uri="{FF2B5EF4-FFF2-40B4-BE49-F238E27FC236}">
                <a16:creationId xmlns:a16="http://schemas.microsoft.com/office/drawing/2014/main" id="{2351E4DF-3337-250B-0F8E-9B374742402F}"/>
              </a:ext>
            </a:extLst>
          </p:cNvPr>
          <p:cNvSpPr>
            <a:spLocks noGrp="1"/>
          </p:cNvSpPr>
          <p:nvPr>
            <p:ph type="body" sz="quarter" idx="10" hasCustomPrompt="1"/>
          </p:nvPr>
        </p:nvSpPr>
        <p:spPr>
          <a:xfrm>
            <a:off x="407988" y="6021288"/>
            <a:ext cx="5688012" cy="395387"/>
          </a:xfrm>
        </p:spPr>
        <p:txBody>
          <a:bodyPr anchor="b"/>
          <a:lstStyle>
            <a:lvl1pPr marL="0" marR="0" indent="0" algn="l" defTabSz="914400" rtl="0" eaLnBrk="1" fontAlgn="auto" latinLnBrk="0" hangingPunct="1">
              <a:lnSpc>
                <a:spcPct val="109000"/>
              </a:lnSpc>
              <a:spcBef>
                <a:spcPts val="0"/>
              </a:spcBef>
              <a:spcAft>
                <a:spcPts val="0"/>
              </a:spcAft>
              <a:buClrTx/>
              <a:buSzTx/>
              <a:buFont typeface="+mj-lt"/>
              <a:buNone/>
              <a:tabLst/>
              <a:defRPr sz="1200">
                <a:solidFill>
                  <a:schemeClr val="bg2"/>
                </a:solidFill>
              </a:defRPr>
            </a:lvl1p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lang="de-CH" err="1"/>
              <a:t>Prénom</a:t>
            </a:r>
            <a:r>
              <a:rPr lang="de-CH"/>
              <a:t> </a:t>
            </a:r>
            <a:r>
              <a:rPr lang="de-CH" err="1"/>
              <a:t>Nom</a:t>
            </a:r>
            <a:br>
              <a:rPr lang="de-DE"/>
            </a:br>
            <a:r>
              <a:rPr lang="de-DE"/>
              <a:t>Lieu, date</a:t>
            </a:r>
          </a:p>
        </p:txBody>
      </p:sp>
      <p:sp>
        <p:nvSpPr>
          <p:cNvPr id="2" name="Textplatzhalter 16">
            <a:extLst>
              <a:ext uri="{FF2B5EF4-FFF2-40B4-BE49-F238E27FC236}">
                <a16:creationId xmlns:a16="http://schemas.microsoft.com/office/drawing/2014/main" id="{51278CA1-22D1-B526-A16F-084F78BD0763}"/>
              </a:ext>
            </a:extLst>
          </p:cNvPr>
          <p:cNvSpPr>
            <a:spLocks noGrp="1"/>
          </p:cNvSpPr>
          <p:nvPr>
            <p:ph type="body" sz="quarter" idx="19" hasCustomPrompt="1"/>
          </p:nvPr>
        </p:nvSpPr>
        <p:spPr>
          <a:xfrm>
            <a:off x="410400" y="374400"/>
            <a:ext cx="2196000" cy="248400"/>
          </a:xfrm>
          <a:blipFill>
            <a:blip>
              <a:extLst>
                <a:ext uri="{96DAC541-7B7A-43D3-8B79-37D633B846F1}">
                  <asvg:svgBlip xmlns:asvg="http://schemas.microsoft.com/office/drawing/2016/SVG/main" r:embed="rId3"/>
                </a:ext>
              </a:extLst>
            </a:blip>
            <a:stretch>
              <a:fillRect/>
            </a:stretch>
          </a:blipFill>
        </p:spPr>
        <p:txBody>
          <a:bodyPr/>
          <a:lstStyle>
            <a:lvl1pPr>
              <a:defRPr sz="100">
                <a:solidFill>
                  <a:schemeClr val="accent2"/>
                </a:solidFill>
              </a:defRPr>
            </a:lvl1pPr>
            <a:lvl2pPr>
              <a:defRPr sz="100"/>
            </a:lvl2pPr>
            <a:lvl3pPr>
              <a:defRPr sz="100"/>
            </a:lvl3pPr>
            <a:lvl4pPr>
              <a:defRPr sz="100"/>
            </a:lvl4pPr>
            <a:lvl5pPr>
              <a:defRPr sz="100"/>
            </a:lvl5pPr>
          </a:lstStyle>
          <a:p>
            <a:pPr lvl="0"/>
            <a:r>
              <a:rPr lang="de-DE"/>
              <a:t> </a:t>
            </a:r>
            <a:endParaRPr lang="de-CH"/>
          </a:p>
        </p:txBody>
      </p:sp>
    </p:spTree>
    <p:extLst>
      <p:ext uri="{BB962C8B-B14F-4D97-AF65-F5344CB8AC3E}">
        <p14:creationId xmlns:p14="http://schemas.microsoft.com/office/powerpoint/2010/main" val="2424396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1_Titelfolie mit Bild rechts">
    <p:bg>
      <p:bgPr>
        <a:solidFill>
          <a:schemeClr val="accent2"/>
        </a:solidFill>
        <a:effectLst/>
      </p:bgPr>
    </p:bg>
    <p:spTree>
      <p:nvGrpSpPr>
        <p:cNvPr id="1" name=""/>
        <p:cNvGrpSpPr/>
        <p:nvPr/>
      </p:nvGrpSpPr>
      <p:grpSpPr>
        <a:xfrm>
          <a:off x="0" y="0"/>
          <a:ext cx="0" cy="0"/>
          <a:chOff x="0" y="0"/>
          <a:chExt cx="0" cy="0"/>
        </a:xfrm>
      </p:grpSpPr>
      <p:sp>
        <p:nvSpPr>
          <p:cNvPr id="15" name="Bildplatzhalter 4">
            <a:extLst>
              <a:ext uri="{FF2B5EF4-FFF2-40B4-BE49-F238E27FC236}">
                <a16:creationId xmlns:a16="http://schemas.microsoft.com/office/drawing/2014/main" id="{0BB7F021-E5F4-2F56-478C-52E1D8DC6C8D}"/>
              </a:ext>
            </a:extLst>
          </p:cNvPr>
          <p:cNvSpPr>
            <a:spLocks noGrp="1"/>
          </p:cNvSpPr>
          <p:nvPr>
            <p:ph type="pic" sz="quarter" idx="13"/>
          </p:nvPr>
        </p:nvSpPr>
        <p:spPr>
          <a:xfrm>
            <a:off x="6097200" y="0"/>
            <a:ext cx="6094800" cy="6858000"/>
          </a:xfrm>
          <a:pattFill prst="lgCheck">
            <a:fgClr>
              <a:schemeClr val="bg1">
                <a:lumMod val="85000"/>
              </a:schemeClr>
            </a:fgClr>
            <a:bgClr>
              <a:schemeClr val="bg1"/>
            </a:bgClr>
          </a:pattFill>
        </p:spPr>
        <p:txBody>
          <a:bodyPr tIns="720000" anchor="ctr"/>
          <a:lstStyle>
            <a:lvl1pPr algn="ctr">
              <a:defRPr sz="1200"/>
            </a:lvl1pPr>
          </a:lstStyle>
          <a:p>
            <a:r>
              <a:rPr lang="de-DE"/>
              <a:t>Bild durch Klicken auf Symbol hinzufügen</a:t>
            </a:r>
            <a:endParaRPr lang="de-CH"/>
          </a:p>
        </p:txBody>
      </p:sp>
      <p:sp>
        <p:nvSpPr>
          <p:cNvPr id="6" name="Untertitel 2">
            <a:extLst>
              <a:ext uri="{FF2B5EF4-FFF2-40B4-BE49-F238E27FC236}">
                <a16:creationId xmlns:a16="http://schemas.microsoft.com/office/drawing/2014/main" id="{DE8F20CF-E1F7-4E58-9449-EB601F4DAB07}"/>
              </a:ext>
            </a:extLst>
          </p:cNvPr>
          <p:cNvSpPr>
            <a:spLocks noGrp="1"/>
          </p:cNvSpPr>
          <p:nvPr>
            <p:ph type="subTitle" idx="1" hasCustomPrompt="1"/>
          </p:nvPr>
        </p:nvSpPr>
        <p:spPr>
          <a:xfrm>
            <a:off x="427273" y="620689"/>
            <a:ext cx="5667528" cy="5401296"/>
          </a:xfrm>
        </p:spPr>
        <p:txBody>
          <a:bodyPr anchor="ctr"/>
          <a:lstStyle>
            <a:lvl1pPr marL="0" indent="0" algn="l">
              <a:lnSpc>
                <a:spcPct val="83000"/>
              </a:lnSpc>
              <a:spcAft>
                <a:spcPts val="1800"/>
              </a:spcAft>
              <a:buNone/>
              <a:defRPr sz="8400" b="1" spc="-180" baseline="0">
                <a:solidFill>
                  <a:schemeClr val="tx1"/>
                </a:solidFill>
              </a:defRPr>
            </a:lvl1pPr>
            <a:lvl2pPr marL="0" indent="0" algn="l">
              <a:buNone/>
              <a:defRPr sz="120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a:t>Titel</a:t>
            </a:r>
            <a:br>
              <a:rPr lang="de-CH"/>
            </a:br>
            <a:r>
              <a:rPr lang="de-CH"/>
              <a:t>hinzufügen</a:t>
            </a:r>
          </a:p>
          <a:p>
            <a:pPr lvl="1"/>
            <a:r>
              <a:rPr lang="de-CH" sz="1200"/>
              <a:t>Vorname Name</a:t>
            </a:r>
            <a:endParaRPr lang="de-CH"/>
          </a:p>
        </p:txBody>
      </p:sp>
      <p:pic>
        <p:nvPicPr>
          <p:cNvPr id="3" name="Grafik 2">
            <a:extLst>
              <a:ext uri="{FF2B5EF4-FFF2-40B4-BE49-F238E27FC236}">
                <a16:creationId xmlns:a16="http://schemas.microsoft.com/office/drawing/2014/main" id="{E3F136A9-A304-9994-1424-1504B2B4E32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4290" y="5524376"/>
            <a:ext cx="1206000" cy="1206000"/>
          </a:xfrm>
          <a:prstGeom prst="rect">
            <a:avLst/>
          </a:prstGeom>
        </p:spPr>
      </p:pic>
    </p:spTree>
    <p:extLst>
      <p:ext uri="{BB962C8B-B14F-4D97-AF65-F5344CB8AC3E}">
        <p14:creationId xmlns:p14="http://schemas.microsoft.com/office/powerpoint/2010/main" val="28773104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8173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ROADSHOW">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E30613"/>
          </a:solidFill>
          <a:ln w="12700">
            <a:solidFill>
              <a:srgbClr val="E30613"/>
            </a:solidFill>
            <a:prstDash val="solid"/>
          </a:ln>
        </p:spPr>
        <p:txBody>
          <a:bodyPr/>
          <a:lstStyle/>
          <a:p>
            <a:endParaRPr lang="de-CH"/>
          </a:p>
        </p:txBody>
      </p:sp>
      <p:sp>
        <p:nvSpPr>
          <p:cNvPr id="3" name="Text 1"/>
          <p:cNvSpPr/>
          <p:nvPr/>
        </p:nvSpPr>
        <p:spPr>
          <a:xfrm>
            <a:off x="502920" y="6510528"/>
            <a:ext cx="6858000" cy="155448"/>
          </a:xfrm>
          <a:prstGeom prst="rect">
            <a:avLst/>
          </a:prstGeom>
          <a:noFill/>
          <a:ln/>
        </p:spPr>
        <p:txBody>
          <a:bodyPr wrap="square" lIns="0" tIns="0" rIns="0" bIns="0" rtlCol="0" anchor="ctr"/>
          <a:lstStyle/>
          <a:p>
            <a:pPr marL="0" indent="0">
              <a:buNone/>
            </a:pPr>
            <a:r>
              <a:rPr lang="en-US" sz="800">
                <a:solidFill>
                  <a:srgbClr val="6A6A6A"/>
                </a:solidFill>
                <a:latin typeface="Arial" pitchFamily="34" charset="0"/>
                <a:ea typeface="Arial" pitchFamily="34" charset="-122"/>
                <a:cs typeface="Arial" pitchFamily="34" charset="-120"/>
              </a:rPr>
              <a:t>Swiss Post Digital Government  ·  Roadshow 2026</a:t>
            </a:r>
            <a:endParaRPr lang="en-US" sz="800"/>
          </a:p>
        </p:txBody>
      </p:sp>
      <p:sp>
        <p:nvSpPr>
          <p:cNvPr id="4" name="Text 2"/>
          <p:cNvSpPr/>
          <p:nvPr/>
        </p:nvSpPr>
        <p:spPr>
          <a:xfrm>
            <a:off x="10561320" y="6510528"/>
            <a:ext cx="1097280" cy="155448"/>
          </a:xfrm>
          <a:prstGeom prst="rect">
            <a:avLst/>
          </a:prstGeom>
          <a:noFill/>
          <a:ln/>
        </p:spPr>
        <p:txBody>
          <a:bodyPr wrap="square" lIns="0" tIns="0" rIns="0" bIns="0" rtlCol="0" anchor="ctr"/>
          <a:lstStyle/>
          <a:p>
            <a:pPr marL="0" indent="0" algn="r">
              <a:buNone/>
            </a:pPr>
            <a:r>
              <a:rPr lang="en-US" sz="800">
                <a:solidFill>
                  <a:srgbClr val="6A6A6A"/>
                </a:solidFill>
                <a:latin typeface="Arial" pitchFamily="34" charset="0"/>
                <a:ea typeface="Arial" pitchFamily="34" charset="-122"/>
                <a:cs typeface="Arial" pitchFamily="34" charset="-120"/>
              </a:rPr>
              <a:t>C1 Öffentlich</a:t>
            </a:r>
            <a:endParaRPr lang="en-US" sz="800"/>
          </a:p>
        </p:txBody>
      </p:sp>
      <p:sp>
        <p:nvSpPr>
          <p:cNvPr id="25" name="Slide Number Placeholder 0"/>
          <p:cNvSpPr>
            <a:spLocks noGrp="1"/>
          </p:cNvSpPr>
          <p:nvPr>
            <p:ph type="sldNum" sz="quarter" idx="4294967295"/>
          </p:nvPr>
        </p:nvSpPr>
        <p:spPr>
          <a:xfrm>
            <a:off x="11704320" y="6510528"/>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A6A6A"/>
                </a:solidFill>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4915176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
        <p:nvSpPr>
          <p:cNvPr id="4" name="Google Shape;29;p6">
            <a:extLst>
              <a:ext uri="{FF2B5EF4-FFF2-40B4-BE49-F238E27FC236}">
                <a16:creationId xmlns:a16="http://schemas.microsoft.com/office/drawing/2014/main" id="{3525F791-BB92-CFF8-5A39-B43FCEC55400}"/>
              </a:ext>
            </a:extLst>
          </p:cNvPr>
          <p:cNvSpPr txBox="1">
            <a:spLocks noGrp="1"/>
          </p:cNvSpPr>
          <p:nvPr>
            <p:ph type="sldNum" idx="12"/>
          </p:nvPr>
        </p:nvSpPr>
        <p:spPr>
          <a:xfrm>
            <a:off x="11488790" y="6373264"/>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extLst>
      <p:ext uri="{BB962C8B-B14F-4D97-AF65-F5344CB8AC3E}">
        <p14:creationId xmlns:p14="http://schemas.microsoft.com/office/powerpoint/2010/main" val="14640271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CH" err="1"/>
              <a:t>Ajouter</a:t>
            </a:r>
            <a:r>
              <a:rPr lang="de-CH"/>
              <a:t> </a:t>
            </a:r>
            <a:r>
              <a:rPr lang="de-CH" err="1"/>
              <a:t>un</a:t>
            </a:r>
            <a:r>
              <a:rPr lang="de-CH"/>
              <a:t> </a:t>
            </a:r>
            <a:r>
              <a:rPr lang="de-CH" err="1"/>
              <a:t>titre</a:t>
            </a:r>
            <a:endParaRPr lang="de-CH"/>
          </a:p>
        </p:txBody>
      </p:sp>
      <p:sp>
        <p:nvSpPr>
          <p:cNvPr id="3" name="Inhaltsplatzhalter 2"/>
          <p:cNvSpPr>
            <a:spLocks noGrp="1"/>
          </p:cNvSpPr>
          <p:nvPr>
            <p:ph idx="1" hasCustomPrompt="1"/>
          </p:nvPr>
        </p:nvSpPr>
        <p:spPr/>
        <p:txBody>
          <a:bodyPr/>
          <a:lstStyle>
            <a:lvl1pPr>
              <a:defRPr/>
            </a:lvl1pPr>
          </a:lstStyle>
          <a:p>
            <a:pPr lvl="0"/>
            <a:r>
              <a:rPr lang="de-CH" noProof="0" err="1"/>
              <a:t>Ajouter</a:t>
            </a:r>
            <a:r>
              <a:rPr lang="de-CH" noProof="0"/>
              <a:t> du </a:t>
            </a:r>
            <a:r>
              <a:rPr lang="de-CH" noProof="0" err="1"/>
              <a:t>contenu</a:t>
            </a:r>
            <a:endParaRPr lang="de-CH" noProof="0"/>
          </a:p>
          <a:p>
            <a:pPr lvl="1"/>
            <a:r>
              <a:rPr lang="fr-CH"/>
              <a:t>Niveau de texte 2</a:t>
            </a:r>
            <a:endParaRPr lang="de-CH" noProof="0"/>
          </a:p>
          <a:p>
            <a:pPr lvl="2"/>
            <a:r>
              <a:rPr lang="fr-CH"/>
              <a:t>Niveau de texte 3</a:t>
            </a:r>
            <a:endParaRPr lang="de-CH" noProof="0"/>
          </a:p>
          <a:p>
            <a:pPr lvl="3"/>
            <a:r>
              <a:rPr lang="fr-CH"/>
              <a:t>Niveau de texte 4</a:t>
            </a:r>
            <a:endParaRPr lang="de-CH" noProof="0"/>
          </a:p>
          <a:p>
            <a:pPr lvl="4"/>
            <a:r>
              <a:rPr lang="fr-CH"/>
              <a:t>Niveau de texte 5</a:t>
            </a:r>
            <a:endParaRPr lang="de-CH" noProof="0"/>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r>
              <a:rPr lang="de-DE"/>
              <a:t>08.10.26</a:t>
            </a:r>
            <a:endParaRPr lang="de-CH"/>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nn-NO"/>
              <a:t>Swiss Post Digital – Townhall #13 – C2 Intern</a:t>
            </a:r>
            <a:endParaRPr lang="de-CH"/>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de-CH" smtClean="0"/>
              <a:pPr/>
              <a:t>‹#›</a:t>
            </a:fld>
            <a:endParaRPr lang="de-CH"/>
          </a:p>
        </p:txBody>
      </p:sp>
    </p:spTree>
    <p:extLst>
      <p:ext uri="{BB962C8B-B14F-4D97-AF65-F5344CB8AC3E}">
        <p14:creationId xmlns:p14="http://schemas.microsoft.com/office/powerpoint/2010/main" val="8599219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07987" y="368300"/>
            <a:ext cx="11376025" cy="831402"/>
          </a:xfrm>
          <a:prstGeom prst="rect">
            <a:avLst/>
          </a:prstGeom>
        </p:spPr>
        <p:txBody>
          <a:bodyPr vert="horz" lIns="0" tIns="0" rIns="0" bIns="0" rtlCol="0" anchor="t">
            <a:noAutofit/>
          </a:bodyPr>
          <a:lstStyle/>
          <a:p>
            <a:r>
              <a:rPr lang="de-CH"/>
              <a:t>Titel hinzufügen</a:t>
            </a:r>
          </a:p>
        </p:txBody>
      </p:sp>
      <p:sp>
        <p:nvSpPr>
          <p:cNvPr id="3" name="Textplatzhalter 2"/>
          <p:cNvSpPr>
            <a:spLocks noGrp="1"/>
          </p:cNvSpPr>
          <p:nvPr>
            <p:ph type="body" idx="1"/>
          </p:nvPr>
        </p:nvSpPr>
        <p:spPr>
          <a:xfrm>
            <a:off x="407989" y="1520826"/>
            <a:ext cx="11376024" cy="4895850"/>
          </a:xfrm>
          <a:prstGeom prst="rect">
            <a:avLst/>
          </a:prstGeom>
        </p:spPr>
        <p:txBody>
          <a:bodyPr vert="horz" lIns="0" tIns="0" rIns="0" bIns="0" rtlCol="0">
            <a:noAutofit/>
          </a:bodyPr>
          <a:lstStyle/>
          <a:p>
            <a:pPr lvl="0"/>
            <a:r>
              <a:rPr lang="de-CH" noProof="0"/>
              <a:t>Inhalt hinzufügen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4" name="Datumsplatzhalter 3"/>
          <p:cNvSpPr>
            <a:spLocks noGrp="1"/>
          </p:cNvSpPr>
          <p:nvPr>
            <p:ph type="dt" sz="half" idx="2"/>
          </p:nvPr>
        </p:nvSpPr>
        <p:spPr>
          <a:xfrm>
            <a:off x="9461239" y="6560212"/>
            <a:ext cx="1189348" cy="144016"/>
          </a:xfrm>
          <a:prstGeom prst="rect">
            <a:avLst/>
          </a:prstGeom>
        </p:spPr>
        <p:txBody>
          <a:bodyPr vert="horz" lIns="0" tIns="0" rIns="0" bIns="0" rtlCol="0" anchor="t" anchorCtr="0"/>
          <a:lstStyle>
            <a:lvl1pPr algn="r">
              <a:defRPr sz="800">
                <a:solidFill>
                  <a:schemeClr val="tx1"/>
                </a:solidFill>
              </a:defRPr>
            </a:lvl1pPr>
          </a:lstStyle>
          <a:p>
            <a:fld id="{47510FB2-90F4-42C7-9224-39D8DA9FF904}" type="datetime4">
              <a:rPr lang="de-CH" smtClean="0"/>
              <a:t>3. November 2026</a:t>
            </a:fld>
            <a:endParaRPr lang="de-CH"/>
          </a:p>
        </p:txBody>
      </p:sp>
      <p:sp>
        <p:nvSpPr>
          <p:cNvPr id="5" name="Fußzeilenplatzhalter 4"/>
          <p:cNvSpPr>
            <a:spLocks noGrp="1"/>
          </p:cNvSpPr>
          <p:nvPr>
            <p:ph type="ftr" sz="quarter" idx="3"/>
          </p:nvPr>
        </p:nvSpPr>
        <p:spPr>
          <a:xfrm>
            <a:off x="409574" y="6560212"/>
            <a:ext cx="8926786" cy="144016"/>
          </a:xfrm>
          <a:prstGeom prst="rect">
            <a:avLst/>
          </a:prstGeom>
        </p:spPr>
        <p:txBody>
          <a:bodyPr vert="horz" lIns="0" tIns="0" rIns="0" bIns="0" rtlCol="0" anchor="t" anchorCtr="0"/>
          <a:lstStyle>
            <a:lvl1pPr algn="l">
              <a:defRPr sz="800" spc="0" baseline="0">
                <a:solidFill>
                  <a:schemeClr val="tx1"/>
                </a:solidFill>
              </a:defRPr>
            </a:lvl1pPr>
          </a:lstStyle>
          <a:p>
            <a:r>
              <a:rPr lang="de-DE" noProof="0"/>
              <a:t>Swiss Post Digital Government AG – Präsentation – Dominic Achermann – C1 Öffentlich</a:t>
            </a:r>
            <a:endParaRPr lang="de-CH" noProof="0"/>
          </a:p>
        </p:txBody>
      </p:sp>
      <p:sp>
        <p:nvSpPr>
          <p:cNvPr id="6" name="Foliennummernplatzhalter 5"/>
          <p:cNvSpPr>
            <a:spLocks noGrp="1"/>
          </p:cNvSpPr>
          <p:nvPr>
            <p:ph type="sldNum" sz="quarter" idx="4"/>
          </p:nvPr>
        </p:nvSpPr>
        <p:spPr>
          <a:xfrm>
            <a:off x="11037127" y="6560212"/>
            <a:ext cx="746886" cy="144016"/>
          </a:xfrm>
          <a:prstGeom prst="rect">
            <a:avLst/>
          </a:prstGeom>
        </p:spPr>
        <p:txBody>
          <a:bodyPr vert="horz" lIns="0" tIns="0" rIns="0" bIns="0" rtlCol="0" anchor="t" anchorCtr="0"/>
          <a:lstStyle>
            <a:lvl1pPr algn="r">
              <a:defRPr sz="800">
                <a:solidFill>
                  <a:schemeClr val="tx1"/>
                </a:solidFill>
              </a:defRPr>
            </a:lvl1pPr>
          </a:lstStyle>
          <a:p>
            <a:fld id="{442AD375-037F-43D0-B059-5172DA06796A}" type="slidenum">
              <a:rPr lang="de-CH" smtClean="0"/>
              <a:pPr/>
              <a:t>‹#›</a:t>
            </a:fld>
            <a:endParaRPr lang="de-CH"/>
          </a:p>
        </p:txBody>
      </p:sp>
    </p:spTree>
    <p:extLst>
      <p:ext uri="{BB962C8B-B14F-4D97-AF65-F5344CB8AC3E}">
        <p14:creationId xmlns:p14="http://schemas.microsoft.com/office/powerpoint/2010/main" val="1011663896"/>
      </p:ext>
    </p:extLst>
  </p:cSld>
  <p:clrMap bg1="lt1" tx1="dk1" bg2="lt2" tx2="dk2" accent1="accent1" accent2="accent2" accent3="accent3" accent4="accent4" accent5="accent5" accent6="accent6" hlink="hlink" folHlink="folHlink"/>
  <p:sldLayoutIdLst>
    <p:sldLayoutId id="2147483669" r:id="rId1"/>
    <p:sldLayoutId id="2147483667" r:id="rId2"/>
    <p:sldLayoutId id="2147483666" r:id="rId3"/>
    <p:sldLayoutId id="2147483658" r:id="rId4"/>
    <p:sldLayoutId id="2147483672" r:id="rId5"/>
    <p:sldLayoutId id="2147483700" r:id="rId6"/>
    <p:sldLayoutId id="2147483684" r:id="rId7"/>
    <p:sldLayoutId id="2147483686" r:id="rId8"/>
    <p:sldLayoutId id="2147483689" r:id="rId9"/>
    <p:sldLayoutId id="2147483659" r:id="rId10"/>
    <p:sldLayoutId id="2147483661" r:id="rId11"/>
    <p:sldLayoutId id="2147483676" r:id="rId12"/>
    <p:sldLayoutId id="2147483664" r:id="rId13"/>
    <p:sldLayoutId id="2147483699" r:id="rId14"/>
    <p:sldLayoutId id="2147483679" r:id="rId15"/>
    <p:sldLayoutId id="2147483677" r:id="rId16"/>
    <p:sldLayoutId id="2147483678" r:id="rId17"/>
    <p:sldLayoutId id="2147483698" r:id="rId18"/>
    <p:sldLayoutId id="2147483697" r:id="rId19"/>
    <p:sldLayoutId id="2147483680" r:id="rId20"/>
    <p:sldLayoutId id="2147483681" r:id="rId21"/>
    <p:sldLayoutId id="2147483683" r:id="rId22"/>
    <p:sldLayoutId id="2147483687" r:id="rId23"/>
    <p:sldLayoutId id="2147483673" r:id="rId24"/>
    <p:sldLayoutId id="2147483690" r:id="rId25"/>
    <p:sldLayoutId id="2147483691" r:id="rId26"/>
    <p:sldLayoutId id="2147483692" r:id="rId27"/>
    <p:sldLayoutId id="2147483694" r:id="rId28"/>
    <p:sldLayoutId id="2147483696" r:id="rId29"/>
    <p:sldLayoutId id="2147483701" r:id="rId30"/>
    <p:sldLayoutId id="2147483702" r:id="rId31"/>
    <p:sldLayoutId id="2147483703" r:id="rId32"/>
    <p:sldLayoutId id="2147483704" r:id="rId33"/>
    <p:sldLayoutId id="2147483705" r:id="rId34"/>
    <p:sldLayoutId id="2147483708" r:id="rId35"/>
  </p:sldLayoutIdLst>
  <p:hf hdr="0"/>
  <p:txStyles>
    <p:titleStyle>
      <a:lvl1pPr algn="l" defTabSz="914400" rtl="0" eaLnBrk="1" latinLnBrk="0" hangingPunct="1">
        <a:lnSpc>
          <a:spcPct val="96000"/>
        </a:lnSpc>
        <a:spcBef>
          <a:spcPct val="0"/>
        </a:spcBef>
        <a:buNone/>
        <a:defRPr sz="2800" b="1" kern="1200" spc="-10" baseline="0">
          <a:solidFill>
            <a:schemeClr val="tx1"/>
          </a:solidFill>
          <a:latin typeface="+mj-lt"/>
          <a:ea typeface="+mj-ea"/>
          <a:cs typeface="+mj-cs"/>
        </a:defRPr>
      </a:lvl1pPr>
    </p:titleStyle>
    <p:bodyStyle>
      <a:lvl1pPr marL="0" indent="0" algn="l" defTabSz="914400" rtl="0" eaLnBrk="1" latinLnBrk="0" hangingPunct="1">
        <a:lnSpc>
          <a:spcPct val="109000"/>
        </a:lnSpc>
        <a:spcBef>
          <a:spcPts val="0"/>
        </a:spcBef>
        <a:buFont typeface="+mj-lt"/>
        <a:buNone/>
        <a:defRPr sz="18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userDrawn="1">
          <p15:clr>
            <a:srgbClr val="A4A3A4"/>
          </p15:clr>
        </p15:guide>
        <p15:guide id="2" pos="7423" userDrawn="1">
          <p15:clr>
            <a:srgbClr val="A4A3A4"/>
          </p15:clr>
        </p15:guide>
        <p15:guide id="3" orient="horz" pos="4042" userDrawn="1">
          <p15:clr>
            <a:srgbClr val="A4A3A4"/>
          </p15:clr>
        </p15:guide>
        <p15:guide id="4" orient="horz" pos="958" userDrawn="1">
          <p15:clr>
            <a:srgbClr val="A4A3A4"/>
          </p15:clr>
        </p15:guide>
        <p15:guide id="5" orient="horz" pos="232"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3001322092"/>
      </p:ext>
    </p:extLst>
  </p:cSld>
  <p:clrMap bg1="lt1" tx1="dk1" bg2="dk2" tx2="lt2" accent1="accent1" accent2="accent2" accent3="accent3" accent4="accent4" accent5="accent5" accent6="accent6" hlink="hlink" folHlink="folHlink"/>
  <p:sldLayoutIdLst>
    <p:sldLayoutId id="214748370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07987" y="368300"/>
            <a:ext cx="11376025" cy="831402"/>
          </a:xfrm>
          <a:prstGeom prst="rect">
            <a:avLst/>
          </a:prstGeom>
        </p:spPr>
        <p:txBody>
          <a:bodyPr vert="horz" lIns="0" tIns="0" rIns="0" bIns="0" rtlCol="0" anchor="t">
            <a:noAutofit/>
          </a:bodyPr>
          <a:lstStyle/>
          <a:p>
            <a:r>
              <a:rPr lang="de-CH" err="1"/>
              <a:t>Ajouter</a:t>
            </a:r>
            <a:r>
              <a:rPr lang="de-CH"/>
              <a:t> </a:t>
            </a:r>
            <a:r>
              <a:rPr lang="de-CH" err="1"/>
              <a:t>un</a:t>
            </a:r>
            <a:r>
              <a:rPr lang="de-CH"/>
              <a:t> </a:t>
            </a:r>
            <a:r>
              <a:rPr lang="de-CH" err="1"/>
              <a:t>titre</a:t>
            </a:r>
            <a:endParaRPr lang="de-CH"/>
          </a:p>
        </p:txBody>
      </p:sp>
      <p:sp>
        <p:nvSpPr>
          <p:cNvPr id="3" name="Textplatzhalter 2"/>
          <p:cNvSpPr>
            <a:spLocks noGrp="1"/>
          </p:cNvSpPr>
          <p:nvPr>
            <p:ph type="body" idx="1"/>
          </p:nvPr>
        </p:nvSpPr>
        <p:spPr>
          <a:xfrm>
            <a:off x="407989" y="1520826"/>
            <a:ext cx="11376024" cy="4895850"/>
          </a:xfrm>
          <a:prstGeom prst="rect">
            <a:avLst/>
          </a:prstGeom>
        </p:spPr>
        <p:txBody>
          <a:bodyPr vert="horz" lIns="0" tIns="0" rIns="0" bIns="0" rtlCol="0">
            <a:noAutofit/>
          </a:bodyPr>
          <a:lstStyle/>
          <a:p>
            <a:pPr lvl="0"/>
            <a:r>
              <a:rPr lang="de-CH" noProof="0" err="1"/>
              <a:t>Ajouter</a:t>
            </a:r>
            <a:r>
              <a:rPr lang="de-CH" noProof="0"/>
              <a:t> du </a:t>
            </a:r>
            <a:r>
              <a:rPr lang="de-CH" noProof="0" err="1"/>
              <a:t>contenu</a:t>
            </a:r>
            <a:endParaRPr lang="de-CH" noProof="0"/>
          </a:p>
          <a:p>
            <a:pPr lvl="1"/>
            <a:r>
              <a:rPr lang="fr-CH"/>
              <a:t>Niveau de texte 2</a:t>
            </a:r>
            <a:endParaRPr lang="de-CH" noProof="0"/>
          </a:p>
          <a:p>
            <a:pPr lvl="2"/>
            <a:r>
              <a:rPr lang="fr-CH"/>
              <a:t>Niveau de texte 3</a:t>
            </a:r>
            <a:endParaRPr lang="de-CH" noProof="0"/>
          </a:p>
          <a:p>
            <a:pPr lvl="3"/>
            <a:r>
              <a:rPr lang="fr-CH"/>
              <a:t>Niveau de texte 4</a:t>
            </a:r>
            <a:endParaRPr lang="de-CH" noProof="0"/>
          </a:p>
          <a:p>
            <a:pPr lvl="4"/>
            <a:r>
              <a:rPr lang="fr-CH"/>
              <a:t>Niveau de texte 5</a:t>
            </a:r>
            <a:endParaRPr lang="de-CH" noProof="0"/>
          </a:p>
        </p:txBody>
      </p:sp>
      <p:sp>
        <p:nvSpPr>
          <p:cNvPr id="4" name="Datumsplatzhalter 3"/>
          <p:cNvSpPr>
            <a:spLocks noGrp="1"/>
          </p:cNvSpPr>
          <p:nvPr>
            <p:ph type="dt" sz="half" idx="2"/>
          </p:nvPr>
        </p:nvSpPr>
        <p:spPr>
          <a:xfrm>
            <a:off x="9461239" y="6560212"/>
            <a:ext cx="1189348" cy="144016"/>
          </a:xfrm>
          <a:prstGeom prst="rect">
            <a:avLst/>
          </a:prstGeom>
        </p:spPr>
        <p:txBody>
          <a:bodyPr vert="horz" lIns="0" tIns="0" rIns="0" bIns="0" rtlCol="0" anchor="t" anchorCtr="0"/>
          <a:lstStyle>
            <a:lvl1pPr algn="r">
              <a:defRPr sz="800">
                <a:solidFill>
                  <a:schemeClr val="tx1"/>
                </a:solidFill>
              </a:defRPr>
            </a:lvl1pPr>
          </a:lstStyle>
          <a:p>
            <a:r>
              <a:rPr lang="de-DE"/>
              <a:t>08.10.26</a:t>
            </a:r>
            <a:endParaRPr lang="de-CH"/>
          </a:p>
        </p:txBody>
      </p:sp>
      <p:sp>
        <p:nvSpPr>
          <p:cNvPr id="5" name="Fußzeilenplatzhalter 4"/>
          <p:cNvSpPr>
            <a:spLocks noGrp="1"/>
          </p:cNvSpPr>
          <p:nvPr>
            <p:ph type="ftr" sz="quarter" idx="3"/>
          </p:nvPr>
        </p:nvSpPr>
        <p:spPr>
          <a:xfrm>
            <a:off x="409574" y="6560212"/>
            <a:ext cx="8926786" cy="144016"/>
          </a:xfrm>
          <a:prstGeom prst="rect">
            <a:avLst/>
          </a:prstGeom>
        </p:spPr>
        <p:txBody>
          <a:bodyPr vert="horz" lIns="0" tIns="0" rIns="0" bIns="0" rtlCol="0" anchor="t" anchorCtr="0"/>
          <a:lstStyle>
            <a:lvl1pPr algn="l">
              <a:defRPr sz="800" spc="0" baseline="0">
                <a:solidFill>
                  <a:schemeClr val="tx1"/>
                </a:solidFill>
              </a:defRPr>
            </a:lvl1pPr>
          </a:lstStyle>
          <a:p>
            <a:r>
              <a:rPr lang="nn-NO" noProof="0"/>
              <a:t>Swiss Post Digital – Townhall #13 – C2 Intern</a:t>
            </a:r>
            <a:endParaRPr lang="de-CH" noProof="0"/>
          </a:p>
        </p:txBody>
      </p:sp>
      <p:sp>
        <p:nvSpPr>
          <p:cNvPr id="6" name="Foliennummernplatzhalter 5"/>
          <p:cNvSpPr>
            <a:spLocks noGrp="1"/>
          </p:cNvSpPr>
          <p:nvPr>
            <p:ph type="sldNum" sz="quarter" idx="4"/>
          </p:nvPr>
        </p:nvSpPr>
        <p:spPr>
          <a:xfrm>
            <a:off x="11037127" y="6560212"/>
            <a:ext cx="746886" cy="144016"/>
          </a:xfrm>
          <a:prstGeom prst="rect">
            <a:avLst/>
          </a:prstGeom>
        </p:spPr>
        <p:txBody>
          <a:bodyPr vert="horz" lIns="0" tIns="0" rIns="0" bIns="0" rtlCol="0" anchor="t" anchorCtr="0"/>
          <a:lstStyle>
            <a:lvl1pPr algn="r">
              <a:defRPr sz="800">
                <a:solidFill>
                  <a:schemeClr val="tx1"/>
                </a:solidFill>
              </a:defRPr>
            </a:lvl1pPr>
          </a:lstStyle>
          <a:p>
            <a:fld id="{442AD375-037F-43D0-B059-5172DA06796A}" type="slidenum">
              <a:rPr lang="de-CH" smtClean="0"/>
              <a:pPr/>
              <a:t>‹#›</a:t>
            </a:fld>
            <a:endParaRPr lang="de-CH"/>
          </a:p>
        </p:txBody>
      </p:sp>
    </p:spTree>
    <p:extLst>
      <p:ext uri="{BB962C8B-B14F-4D97-AF65-F5344CB8AC3E}">
        <p14:creationId xmlns:p14="http://schemas.microsoft.com/office/powerpoint/2010/main" val="2076729381"/>
      </p:ext>
    </p:extLst>
  </p:cSld>
  <p:clrMap bg1="lt1" tx1="dk1" bg2="lt2" tx2="dk2" accent1="accent1" accent2="accent2" accent3="accent3" accent4="accent4" accent5="accent5" accent6="accent6" hlink="hlink" folHlink="folHlink"/>
  <p:sldLayoutIdLst>
    <p:sldLayoutId id="2147483710" r:id="rId1"/>
  </p:sldLayoutIdLst>
  <p:hf hdr="0"/>
  <p:txStyles>
    <p:titleStyle>
      <a:lvl1pPr algn="l" defTabSz="914400" rtl="0" eaLnBrk="1" latinLnBrk="0" hangingPunct="1">
        <a:lnSpc>
          <a:spcPct val="96000"/>
        </a:lnSpc>
        <a:spcBef>
          <a:spcPct val="0"/>
        </a:spcBef>
        <a:buNone/>
        <a:defRPr sz="2800" b="1" kern="1200" spc="-10" baseline="0">
          <a:solidFill>
            <a:schemeClr val="tx1"/>
          </a:solidFill>
          <a:latin typeface="+mj-lt"/>
          <a:ea typeface="+mj-ea"/>
          <a:cs typeface="+mj-cs"/>
        </a:defRPr>
      </a:lvl1pPr>
    </p:titleStyle>
    <p:bodyStyle>
      <a:lvl1pPr marL="0" indent="0" algn="l" defTabSz="914400" rtl="0" eaLnBrk="1" latinLnBrk="0" hangingPunct="1">
        <a:lnSpc>
          <a:spcPct val="109000"/>
        </a:lnSpc>
        <a:spcBef>
          <a:spcPts val="0"/>
        </a:spcBef>
        <a:buFont typeface="+mj-lt"/>
        <a:buNone/>
        <a:defRPr sz="18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p15:clr>
            <a:srgbClr val="A4A3A4"/>
          </p15:clr>
        </p15:guide>
        <p15:guide id="2" pos="7423">
          <p15:clr>
            <a:srgbClr val="A4A3A4"/>
          </p15:clr>
        </p15:guide>
        <p15:guide id="3" orient="horz" pos="4042">
          <p15:clr>
            <a:srgbClr val="A4A3A4"/>
          </p15:clr>
        </p15:guide>
        <p15:guide id="4" orient="horz" pos="958">
          <p15:clr>
            <a:srgbClr val="A4A3A4"/>
          </p15:clr>
        </p15:guide>
        <p15:guide id="5" orient="horz" pos="232">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1.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37.xm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37.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0.png"/><Relationship Id="rId2" Type="http://schemas.openxmlformats.org/officeDocument/2006/relationships/slideLayout" Target="../slideLayouts/slideLayout11.xml"/><Relationship Id="rId1" Type="http://schemas.openxmlformats.org/officeDocument/2006/relationships/tags" Target="../tags/tag1.xml"/><Relationship Id="rId6" Type="http://schemas.openxmlformats.org/officeDocument/2006/relationships/chart" Target="../charts/chart1.xml"/><Relationship Id="rId5" Type="http://schemas.openxmlformats.org/officeDocument/2006/relationships/image" Target="../media/image19.e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4.xml"/><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34.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32.xml"/><Relationship Id="rId4" Type="http://schemas.openxmlformats.org/officeDocument/2006/relationships/image" Target="../media/image3.svg"/></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1.emf"/><Relationship Id="rId4" Type="http://schemas.openxmlformats.org/officeDocument/2006/relationships/image" Target="../media/image3.sv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36.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3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3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36.xml"/><Relationship Id="rId6" Type="http://schemas.openxmlformats.org/officeDocument/2006/relationships/image" Target="../media/image43.png"/><Relationship Id="rId5" Type="http://schemas.openxmlformats.org/officeDocument/2006/relationships/image" Target="../media/image50.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36.xml"/><Relationship Id="rId6" Type="http://schemas.openxmlformats.org/officeDocument/2006/relationships/image" Target="../media/image45.png"/><Relationship Id="rId5" Type="http://schemas.openxmlformats.org/officeDocument/2006/relationships/image" Target="../media/image43.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hyperlink" Target="../Chur/aibox.swiss" TargetMode="External"/><Relationship Id="rId2" Type="http://schemas.openxmlformats.org/officeDocument/2006/relationships/notesSlide" Target="../notesSlides/notesSlide23.xml"/><Relationship Id="rId1" Type="http://schemas.openxmlformats.org/officeDocument/2006/relationships/slideLayout" Target="../slideLayouts/slideLayout36.xml"/><Relationship Id="rId5" Type="http://schemas.openxmlformats.org/officeDocument/2006/relationships/image" Target="../media/image43.pn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36.xml"/><Relationship Id="rId6" Type="http://schemas.openxmlformats.org/officeDocument/2006/relationships/image" Target="../media/image43.png"/><Relationship Id="rId5" Type="http://schemas.openxmlformats.org/officeDocument/2006/relationships/image" Target="../media/image53.pn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36.xml"/><Relationship Id="rId5" Type="http://schemas.openxmlformats.org/officeDocument/2006/relationships/image" Target="../media/image38.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4127E-F5BB-2B43-506D-928E9685C076}"/>
            </a:ext>
          </a:extLst>
        </p:cNvPr>
        <p:cNvGrpSpPr/>
        <p:nvPr/>
      </p:nvGrpSpPr>
      <p:grpSpPr>
        <a:xfrm>
          <a:off x="0" y="0"/>
          <a:ext cx="0" cy="0"/>
          <a:chOff x="0" y="0"/>
          <a:chExt cx="0" cy="0"/>
        </a:xfrm>
      </p:grpSpPr>
      <p:pic>
        <p:nvPicPr>
          <p:cNvPr id="10" name="Bildplatzhalter 9">
            <a:extLst>
              <a:ext uri="{FF2B5EF4-FFF2-40B4-BE49-F238E27FC236}">
                <a16:creationId xmlns:a16="http://schemas.microsoft.com/office/drawing/2014/main" id="{B247199F-A00F-0547-F045-DC7030790918}"/>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12505" b="12505"/>
          <a:stretch>
            <a:fillRect/>
          </a:stretch>
        </p:blipFill>
        <p:spPr>
          <a:xfrm>
            <a:off x="0" y="99392"/>
            <a:ext cx="12193200" cy="6858000"/>
          </a:xfrm>
          <a:prstGeom prst="rect">
            <a:avLst/>
          </a:prstGeom>
          <a:pattFill prst="lgCheck">
            <a:fgClr>
              <a:srgbClr val="FFFFFF">
                <a:lumMod val="85000"/>
              </a:srgbClr>
            </a:fgClr>
            <a:bgClr>
              <a:srgbClr val="FFFFFF"/>
            </a:bgClr>
          </a:pattFill>
        </p:spPr>
      </p:pic>
      <p:sp>
        <p:nvSpPr>
          <p:cNvPr id="4" name="Textplatzhalter 3">
            <a:extLst>
              <a:ext uri="{FF2B5EF4-FFF2-40B4-BE49-F238E27FC236}">
                <a16:creationId xmlns:a16="http://schemas.microsoft.com/office/drawing/2014/main" id="{C41A25FB-F7A8-ABF4-7788-FE8CEE450B81}"/>
              </a:ext>
            </a:extLst>
          </p:cNvPr>
          <p:cNvSpPr>
            <a:spLocks noGrp="1"/>
          </p:cNvSpPr>
          <p:nvPr>
            <p:ph type="body" sz="quarter" idx="18"/>
          </p:nvPr>
        </p:nvSpPr>
        <p:spPr>
          <a:xfrm>
            <a:off x="0" y="-1"/>
            <a:ext cx="6118086" cy="6953136"/>
          </a:xfrm>
        </p:spPr>
        <p:txBody>
          <a:bodyPr/>
          <a:lstStyle/>
          <a:p>
            <a:endParaRPr lang="de-CH"/>
          </a:p>
        </p:txBody>
      </p:sp>
      <p:sp>
        <p:nvSpPr>
          <p:cNvPr id="2" name="Textplatzhalter 1">
            <a:extLst>
              <a:ext uri="{FF2B5EF4-FFF2-40B4-BE49-F238E27FC236}">
                <a16:creationId xmlns:a16="http://schemas.microsoft.com/office/drawing/2014/main" id="{F294C4A6-C9DB-02A8-6CE2-A28F4D173004}"/>
              </a:ext>
            </a:extLst>
          </p:cNvPr>
          <p:cNvSpPr>
            <a:spLocks noGrp="1"/>
          </p:cNvSpPr>
          <p:nvPr>
            <p:ph type="body" sz="quarter" idx="14"/>
          </p:nvPr>
        </p:nvSpPr>
        <p:spPr/>
        <p:txBody>
          <a:bodyPr/>
          <a:lstStyle/>
          <a:p>
            <a:r>
              <a:rPr lang="de-CH"/>
              <a:t> </a:t>
            </a:r>
          </a:p>
        </p:txBody>
      </p:sp>
      <p:sp>
        <p:nvSpPr>
          <p:cNvPr id="5" name="Textplatzhalter 4">
            <a:extLst>
              <a:ext uri="{FF2B5EF4-FFF2-40B4-BE49-F238E27FC236}">
                <a16:creationId xmlns:a16="http://schemas.microsoft.com/office/drawing/2014/main" id="{E8551A4B-21AE-E205-9590-B92DC2242499}"/>
              </a:ext>
            </a:extLst>
          </p:cNvPr>
          <p:cNvSpPr>
            <a:spLocks noGrp="1"/>
          </p:cNvSpPr>
          <p:nvPr>
            <p:ph type="body" sz="quarter" idx="19"/>
          </p:nvPr>
        </p:nvSpPr>
        <p:spPr/>
        <p:txBody>
          <a:bodyPr/>
          <a:lstStyle/>
          <a:p>
            <a:r>
              <a:rPr lang="de-CH"/>
              <a:t> </a:t>
            </a:r>
          </a:p>
        </p:txBody>
      </p:sp>
      <p:sp>
        <p:nvSpPr>
          <p:cNvPr id="9" name="Untertitel 6">
            <a:extLst>
              <a:ext uri="{FF2B5EF4-FFF2-40B4-BE49-F238E27FC236}">
                <a16:creationId xmlns:a16="http://schemas.microsoft.com/office/drawing/2014/main" id="{AD33519C-771A-C930-E4C7-3EC112D9220B}"/>
              </a:ext>
            </a:extLst>
          </p:cNvPr>
          <p:cNvSpPr>
            <a:spLocks noGrp="1"/>
          </p:cNvSpPr>
          <p:nvPr>
            <p:ph type="subTitle" idx="1"/>
          </p:nvPr>
        </p:nvSpPr>
        <p:spPr>
          <a:xfrm>
            <a:off x="407989" y="2349475"/>
            <a:ext cx="5760020" cy="2879725"/>
          </a:xfrm>
        </p:spPr>
        <p:txBody>
          <a:bodyPr/>
          <a:lstStyle/>
          <a:p>
            <a:r>
              <a:rPr lang="de-CH" sz="5800"/>
              <a:t>Roadshow 2026</a:t>
            </a:r>
          </a:p>
          <a:p>
            <a:br>
              <a:rPr lang="de-CH" sz="2400">
                <a:latin typeface="Segoe UI" panose="020B0502040204020203" pitchFamily="34" charset="0"/>
                <a:cs typeface="Segoe UI" panose="020B0502040204020203" pitchFamily="34" charset="0"/>
              </a:rPr>
            </a:br>
            <a:r>
              <a:rPr lang="de-CH" sz="2400" err="1">
                <a:latin typeface="Segoe UI" panose="020B0502040204020203" pitchFamily="34" charset="0"/>
                <a:cs typeface="Segoe UI" panose="020B0502040204020203" pitchFamily="34" charset="0"/>
              </a:rPr>
              <a:t>Civetica</a:t>
            </a:r>
            <a:br>
              <a:rPr lang="de-CH" sz="2400">
                <a:latin typeface="Segoe UI" panose="020B0502040204020203" pitchFamily="34" charset="0"/>
                <a:cs typeface="Segoe UI" panose="020B0502040204020203" pitchFamily="34" charset="0"/>
              </a:rPr>
            </a:br>
            <a:r>
              <a:rPr lang="de-CH" sz="2400">
                <a:latin typeface="Segoe UI" panose="020B0502040204020203" pitchFamily="34" charset="0"/>
                <a:cs typeface="Segoe UI" panose="020B0502040204020203" pitchFamily="34" charset="0"/>
              </a:rPr>
              <a:t>Die Government Lösung, die einfach funktioniert</a:t>
            </a:r>
          </a:p>
          <a:p>
            <a:endParaRPr lang="de-DE"/>
          </a:p>
          <a:p>
            <a:endParaRPr lang="de-DE"/>
          </a:p>
        </p:txBody>
      </p:sp>
    </p:spTree>
    <p:extLst>
      <p:ext uri="{BB962C8B-B14F-4D97-AF65-F5344CB8AC3E}">
        <p14:creationId xmlns:p14="http://schemas.microsoft.com/office/powerpoint/2010/main" val="2449859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361E2-9FAF-A2B5-D453-E4117BECC14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3512D6F-2770-16C6-98FA-1D824A786B19}"/>
              </a:ext>
            </a:extLst>
          </p:cNvPr>
          <p:cNvSpPr>
            <a:spLocks noGrp="1"/>
          </p:cNvSpPr>
          <p:nvPr>
            <p:ph type="ctrTitle"/>
          </p:nvPr>
        </p:nvSpPr>
        <p:spPr>
          <a:xfrm>
            <a:off x="407988" y="2474007"/>
            <a:ext cx="11374437" cy="3331257"/>
          </a:xfrm>
        </p:spPr>
        <p:txBody>
          <a:bodyPr/>
          <a:lstStyle/>
          <a:p>
            <a:r>
              <a:rPr lang="de-CH" sz="15000">
                <a:latin typeface="Segoe UI Black"/>
                <a:ea typeface="Segoe UI Black"/>
              </a:rPr>
              <a:t>73%</a:t>
            </a:r>
          </a:p>
        </p:txBody>
      </p:sp>
      <p:sp>
        <p:nvSpPr>
          <p:cNvPr id="3" name="Datumsplatzhalter 2">
            <a:extLst>
              <a:ext uri="{FF2B5EF4-FFF2-40B4-BE49-F238E27FC236}">
                <a16:creationId xmlns:a16="http://schemas.microsoft.com/office/drawing/2014/main" id="{C0EDE5A4-61F1-F6E5-29AA-DD7C31417C98}"/>
              </a:ext>
            </a:extLst>
          </p:cNvPr>
          <p:cNvSpPr>
            <a:spLocks noGrp="1"/>
          </p:cNvSpPr>
          <p:nvPr>
            <p:ph type="dt" sz="half" idx="10"/>
          </p:nvPr>
        </p:nvSpPr>
        <p:spPr/>
        <p:txBody>
          <a:bodyPr/>
          <a:lstStyle/>
          <a:p>
            <a:fld id="{E203C165-D44D-EF40-AD54-C3444B42407E}" type="datetime4">
              <a:rPr lang="de-CH" smtClean="0"/>
              <a:t>3. November 2026</a:t>
            </a:fld>
            <a:endParaRPr lang="de-CH"/>
          </a:p>
        </p:txBody>
      </p:sp>
      <p:sp>
        <p:nvSpPr>
          <p:cNvPr id="4" name="Fußzeilenplatzhalter 3">
            <a:extLst>
              <a:ext uri="{FF2B5EF4-FFF2-40B4-BE49-F238E27FC236}">
                <a16:creationId xmlns:a16="http://schemas.microsoft.com/office/drawing/2014/main" id="{C2837164-6C03-4C35-BC8E-9F2F51CFBE8C}"/>
              </a:ext>
            </a:extLst>
          </p:cNvPr>
          <p:cNvSpPr>
            <a:spLocks noGrp="1"/>
          </p:cNvSpPr>
          <p:nvPr>
            <p:ph type="ftr" sz="quarter" idx="11"/>
          </p:nvPr>
        </p:nvSpPr>
        <p:spPr/>
        <p:txBody>
          <a:bodyPr/>
          <a:lstStyle/>
          <a:p>
            <a:r>
              <a:rPr lang="de-DE"/>
              <a:t>ePost Service AG – Titel der Präsentation </a:t>
            </a:r>
            <a:endParaRPr lang="de-CH"/>
          </a:p>
        </p:txBody>
      </p:sp>
      <p:sp>
        <p:nvSpPr>
          <p:cNvPr id="5" name="Foliennummernplatzhalter 4">
            <a:extLst>
              <a:ext uri="{FF2B5EF4-FFF2-40B4-BE49-F238E27FC236}">
                <a16:creationId xmlns:a16="http://schemas.microsoft.com/office/drawing/2014/main" id="{B25BDA6A-8962-45D1-4767-C1001A61094D}"/>
              </a:ext>
            </a:extLst>
          </p:cNvPr>
          <p:cNvSpPr>
            <a:spLocks noGrp="1"/>
          </p:cNvSpPr>
          <p:nvPr>
            <p:ph type="sldNum" sz="quarter" idx="12"/>
          </p:nvPr>
        </p:nvSpPr>
        <p:spPr/>
        <p:txBody>
          <a:bodyPr/>
          <a:lstStyle/>
          <a:p>
            <a:fld id="{442AD375-037F-43D0-B059-5172DA06796A}" type="slidenum">
              <a:rPr lang="de-CH" smtClean="0"/>
              <a:pPr/>
              <a:t>2</a:t>
            </a:fld>
            <a:endParaRPr lang="de-CH"/>
          </a:p>
        </p:txBody>
      </p:sp>
      <p:pic>
        <p:nvPicPr>
          <p:cNvPr id="8" name="Grafik 7">
            <a:extLst>
              <a:ext uri="{FF2B5EF4-FFF2-40B4-BE49-F238E27FC236}">
                <a16:creationId xmlns:a16="http://schemas.microsoft.com/office/drawing/2014/main" id="{6CF83AE5-8EA9-1498-A838-16DBF2646FEA}"/>
              </a:ext>
            </a:extLst>
          </p:cNvPr>
          <p:cNvPicPr>
            <a:picLocks noChangeAspect="1"/>
          </p:cNvPicPr>
          <p:nvPr/>
        </p:nvPicPr>
        <p:blipFill>
          <a:blip r:embed="rId2"/>
          <a:stretch>
            <a:fillRect/>
          </a:stretch>
        </p:blipFill>
        <p:spPr>
          <a:xfrm>
            <a:off x="365813" y="233471"/>
            <a:ext cx="7144747" cy="1638529"/>
          </a:xfrm>
          <a:prstGeom prst="rect">
            <a:avLst/>
          </a:prstGeom>
        </p:spPr>
      </p:pic>
      <p:sp>
        <p:nvSpPr>
          <p:cNvPr id="9" name="Title 1">
            <a:extLst>
              <a:ext uri="{FF2B5EF4-FFF2-40B4-BE49-F238E27FC236}">
                <a16:creationId xmlns:a16="http://schemas.microsoft.com/office/drawing/2014/main" id="{53A1F02D-006F-1005-051C-C2671120B4A2}"/>
              </a:ext>
            </a:extLst>
          </p:cNvPr>
          <p:cNvSpPr txBox="1">
            <a:spLocks/>
          </p:cNvSpPr>
          <p:nvPr/>
        </p:nvSpPr>
        <p:spPr>
          <a:xfrm>
            <a:off x="412019" y="371702"/>
            <a:ext cx="11370406" cy="828000"/>
          </a:xfrm>
          <a:prstGeom prst="rect">
            <a:avLst/>
          </a:prstGeom>
        </p:spPr>
        <p:txBody>
          <a:bodyPr vert="horz" lIns="0" tIns="0" rIns="0" bIns="0" rtlCol="0" anchor="t">
            <a:noAutofit/>
          </a:bodyPr>
          <a:lstStyle>
            <a:lvl1pPr algn="l" defTabSz="914400" rtl="0" eaLnBrk="1" latinLnBrk="0" hangingPunct="1">
              <a:lnSpc>
                <a:spcPct val="83000"/>
              </a:lnSpc>
              <a:spcBef>
                <a:spcPct val="0"/>
              </a:spcBef>
              <a:buNone/>
              <a:defRPr sz="7200" b="1" kern="1200" spc="-140" baseline="0">
                <a:solidFill>
                  <a:schemeClr val="tx1"/>
                </a:solidFill>
                <a:latin typeface="Segoe UI Black" panose="020B0A02040204020203" pitchFamily="34" charset="0"/>
                <a:ea typeface="Segoe UI Black" panose="020B0A02040204020203" pitchFamily="34" charset="0"/>
                <a:cs typeface="+mj-cs"/>
              </a:defRPr>
            </a:lvl1pPr>
          </a:lstStyle>
          <a:p>
            <a:pPr>
              <a:buFontTx/>
            </a:pPr>
            <a:r>
              <a:rPr lang="en-GB" sz="3200" noProof="1"/>
              <a:t>Swiss Post Digital Government </a:t>
            </a:r>
            <a:endParaRPr lang="en-GB" noProof="1"/>
          </a:p>
        </p:txBody>
      </p:sp>
    </p:spTree>
    <p:extLst>
      <p:ext uri="{BB962C8B-B14F-4D97-AF65-F5344CB8AC3E}">
        <p14:creationId xmlns:p14="http://schemas.microsoft.com/office/powerpoint/2010/main" val="1785542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AC7DF-2E56-EA1D-57B7-8F51F6192FD1}"/>
            </a:ext>
          </a:extLst>
        </p:cNvPr>
        <p:cNvGrpSpPr/>
        <p:nvPr/>
      </p:nvGrpSpPr>
      <p:grpSpPr>
        <a:xfrm>
          <a:off x="0" y="0"/>
          <a:ext cx="0" cy="0"/>
          <a:chOff x="0" y="0"/>
          <a:chExt cx="0" cy="0"/>
        </a:xfrm>
      </p:grpSpPr>
      <p:sp>
        <p:nvSpPr>
          <p:cNvPr id="21" name="Title 1">
            <a:extLst>
              <a:ext uri="{FF2B5EF4-FFF2-40B4-BE49-F238E27FC236}">
                <a16:creationId xmlns:a16="http://schemas.microsoft.com/office/drawing/2014/main" id="{459FF7E5-AA68-19F4-E49E-BBFCB291C7F0}"/>
              </a:ext>
            </a:extLst>
          </p:cNvPr>
          <p:cNvSpPr>
            <a:spLocks noGrp="1"/>
          </p:cNvSpPr>
          <p:nvPr>
            <p:ph type="title"/>
          </p:nvPr>
        </p:nvSpPr>
        <p:spPr>
          <a:xfrm>
            <a:off x="412019" y="371702"/>
            <a:ext cx="11370406" cy="828000"/>
          </a:xfrm>
        </p:spPr>
        <p:txBody>
          <a:bodyPr/>
          <a:lstStyle/>
          <a:p>
            <a:r>
              <a:rPr lang="en-GB" sz="3200" noProof="1"/>
              <a:t>Agenda</a:t>
            </a:r>
            <a:endParaRPr lang="en-GB" noProof="1"/>
          </a:p>
        </p:txBody>
      </p:sp>
      <p:sp>
        <p:nvSpPr>
          <p:cNvPr id="12" name="Date Placeholder 3">
            <a:extLst>
              <a:ext uri="{FF2B5EF4-FFF2-40B4-BE49-F238E27FC236}">
                <a16:creationId xmlns:a16="http://schemas.microsoft.com/office/drawing/2014/main" id="{F7592CCE-490F-C021-369E-741B3006398F}"/>
              </a:ext>
            </a:extLst>
          </p:cNvPr>
          <p:cNvSpPr>
            <a:spLocks noGrp="1"/>
          </p:cNvSpPr>
          <p:nvPr>
            <p:ph type="dt" sz="half" idx="10"/>
          </p:nvPr>
        </p:nvSpPr>
        <p:spPr>
          <a:xfrm>
            <a:off x="9461239" y="6560212"/>
            <a:ext cx="1189348" cy="144016"/>
          </a:xfrm>
        </p:spPr>
        <p:txBody>
          <a:bodyPr anchor="t">
            <a:normAutofit/>
          </a:bodyPr>
          <a:lstStyle/>
          <a:p>
            <a:pPr>
              <a:spcAft>
                <a:spcPts val="600"/>
              </a:spcAft>
            </a:pPr>
            <a:fld id="{0B0C53DC-CC19-3745-8D20-B7E74572C1A9}" type="datetime4">
              <a:rPr lang="de-CH" noProof="1" smtClean="0"/>
              <a:t>3. November 2026</a:t>
            </a:fld>
            <a:endParaRPr lang="en-GB" noProof="1"/>
          </a:p>
        </p:txBody>
      </p:sp>
      <p:sp>
        <p:nvSpPr>
          <p:cNvPr id="16" name="Slide Number Placeholder 5">
            <a:extLst>
              <a:ext uri="{FF2B5EF4-FFF2-40B4-BE49-F238E27FC236}">
                <a16:creationId xmlns:a16="http://schemas.microsoft.com/office/drawing/2014/main" id="{D41889C5-1EF2-4E5A-7640-6E9BFDC13923}"/>
              </a:ext>
            </a:extLst>
          </p:cNvPr>
          <p:cNvSpPr>
            <a:spLocks noGrp="1"/>
          </p:cNvSpPr>
          <p:nvPr>
            <p:ph type="sldNum" sz="quarter" idx="12"/>
          </p:nvPr>
        </p:nvSpPr>
        <p:spPr>
          <a:xfrm>
            <a:off x="11037126" y="6560212"/>
            <a:ext cx="745299" cy="144016"/>
          </a:xfrm>
        </p:spPr>
        <p:txBody>
          <a:bodyPr anchor="t">
            <a:normAutofit/>
          </a:bodyPr>
          <a:lstStyle/>
          <a:p>
            <a:pPr>
              <a:spcAft>
                <a:spcPts val="600"/>
              </a:spcAft>
            </a:pPr>
            <a:fld id="{442AD375-037F-43D0-B059-5172DA06796A}" type="slidenum">
              <a:rPr lang="en-GB" noProof="1" smtClean="0"/>
              <a:pPr>
                <a:spcAft>
                  <a:spcPts val="600"/>
                </a:spcAft>
              </a:pPr>
              <a:t>3</a:t>
            </a:fld>
            <a:endParaRPr lang="en-GB" noProof="1"/>
          </a:p>
        </p:txBody>
      </p:sp>
      <p:graphicFrame>
        <p:nvGraphicFramePr>
          <p:cNvPr id="5" name="Tabelle 4">
            <a:extLst>
              <a:ext uri="{FF2B5EF4-FFF2-40B4-BE49-F238E27FC236}">
                <a16:creationId xmlns:a16="http://schemas.microsoft.com/office/drawing/2014/main" id="{B4F4CFC7-711E-4720-EF0B-B03F9AE9F31D}"/>
              </a:ext>
            </a:extLst>
          </p:cNvPr>
          <p:cNvGraphicFramePr>
            <a:graphicFrameLocks noGrp="1"/>
          </p:cNvGraphicFramePr>
          <p:nvPr>
            <p:extLst>
              <p:ext uri="{D42A27DB-BD31-4B8C-83A1-F6EECF244321}">
                <p14:modId xmlns:p14="http://schemas.microsoft.com/office/powerpoint/2010/main" val="1015344413"/>
              </p:ext>
              <p:ext uri="{E7BDC344-281C-4309-B0C6-D0EE65EED2A8}">
                <p202:designPr xmlns:p202="http://schemas.microsoft.com/office/powerpoint/2020/02/main">
                  <p202:designTagLst>
                    <p202:designTag name="ARCH:1:CLS" val="StackedSequentialRowTable"/>
                  </p202:designTagLst>
                </p202:designPr>
              </p:ext>
            </p:extLst>
          </p:nvPr>
        </p:nvGraphicFramePr>
        <p:xfrm>
          <a:off x="409574" y="1202813"/>
          <a:ext cx="8181976" cy="4813784"/>
        </p:xfrm>
        <a:graphic>
          <a:graphicData uri="http://schemas.openxmlformats.org/drawingml/2006/table">
            <a:tbl>
              <a:tblPr firstRow="1" bandRow="1">
                <a:noFill/>
                <a:tableStyleId>{CA20E951-F767-40FB-8981-BDCADE0C3650}</a:tableStyleId>
              </a:tblPr>
              <a:tblGrid>
                <a:gridCol w="937702">
                  <a:extLst>
                    <a:ext uri="{9D8B030D-6E8A-4147-A177-3AD203B41FA5}">
                      <a16:colId xmlns:a16="http://schemas.microsoft.com/office/drawing/2014/main" val="3679488865"/>
                    </a:ext>
                  </a:extLst>
                </a:gridCol>
                <a:gridCol w="5539299">
                  <a:extLst>
                    <a:ext uri="{9D8B030D-6E8A-4147-A177-3AD203B41FA5}">
                      <a16:colId xmlns:a16="http://schemas.microsoft.com/office/drawing/2014/main" val="1990960490"/>
                    </a:ext>
                  </a:extLst>
                </a:gridCol>
                <a:gridCol w="1704975">
                  <a:extLst>
                    <a:ext uri="{9D8B030D-6E8A-4147-A177-3AD203B41FA5}">
                      <a16:colId xmlns:a16="http://schemas.microsoft.com/office/drawing/2014/main" val="2313638403"/>
                    </a:ext>
                  </a:extLst>
                </a:gridCol>
              </a:tblGrid>
              <a:tr h="601723">
                <a:tc>
                  <a:txBody>
                    <a:bodyPr/>
                    <a:lstStyle/>
                    <a:p>
                      <a:pPr>
                        <a:buNone/>
                      </a:pPr>
                      <a:r>
                        <a:rPr lang="en-GB" sz="1800" b="1" cap="none" spc="0" noProof="1">
                          <a:solidFill>
                            <a:schemeClr val="accent1"/>
                          </a:solidFill>
                          <a:latin typeface="+mn-lt"/>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tcPr>
                </a:tc>
                <a:tc>
                  <a:txBody>
                    <a:bodyPr/>
                    <a:lstStyle/>
                    <a:p>
                      <a:pPr algn="l">
                        <a:buNone/>
                      </a:pPr>
                      <a:r>
                        <a:rPr lang="en-GB" sz="1800" b="0" cap="none" spc="0" noProof="1">
                          <a:solidFill>
                            <a:schemeClr val="tx1"/>
                          </a:solidFill>
                          <a:latin typeface="+mn-lt"/>
                        </a:rPr>
                        <a:t>Vision, Strategie und Roadmap</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tcPr>
                </a:tc>
                <a:tc>
                  <a:txBody>
                    <a:bodyPr/>
                    <a:lstStyle/>
                    <a:p>
                      <a:pPr algn="l">
                        <a:buNone/>
                      </a:pPr>
                      <a:r>
                        <a:rPr lang="en-GB" sz="1800" b="0" cap="none" spc="0" noProof="1">
                          <a:solidFill>
                            <a:schemeClr val="tx1"/>
                          </a:solidFill>
                          <a:latin typeface="+mn-lt"/>
                        </a:rPr>
                        <a:t>09:00 – 09:45</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9625339"/>
                  </a:ext>
                </a:extLst>
              </a:tr>
              <a:tr h="601723">
                <a:tc>
                  <a:txBody>
                    <a:bodyPr/>
                    <a:lstStyle/>
                    <a:p>
                      <a:pPr>
                        <a:buNone/>
                      </a:pPr>
                      <a:r>
                        <a:rPr lang="en-GB" sz="1800" b="1" cap="none" spc="0" noProof="1">
                          <a:solidFill>
                            <a:schemeClr val="accent1"/>
                          </a:solidFill>
                          <a:latin typeface="+mn-lt"/>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lnB>
                  </a:tcPr>
                </a:tc>
                <a:tc>
                  <a:txBody>
                    <a:body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lang="en-GB" sz="1800" b="0" err="1">
                          <a:solidFill>
                            <a:schemeClr val="tx1"/>
                          </a:solidFill>
                          <a:latin typeface="+mn-lt"/>
                        </a:rPr>
                        <a:t>Rechtssicher</a:t>
                      </a:r>
                      <a:r>
                        <a:rPr lang="en-GB" sz="1800" b="0">
                          <a:solidFill>
                            <a:schemeClr val="tx1"/>
                          </a:solidFill>
                          <a:latin typeface="+mn-lt"/>
                        </a:rPr>
                        <a:t> digital </a:t>
                      </a:r>
                      <a:r>
                        <a:rPr lang="en-GB" sz="1800" b="0" err="1">
                          <a:solidFill>
                            <a:schemeClr val="tx1"/>
                          </a:solidFill>
                          <a:latin typeface="+mn-lt"/>
                        </a:rPr>
                        <a:t>kommunizieren</a:t>
                      </a:r>
                      <a:endParaRPr lang="en-GB" sz="1800" b="0" noProof="1">
                        <a:solidFill>
                          <a:schemeClr val="tx1"/>
                        </a:solidFill>
                        <a:latin typeface="+mn-lt"/>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lang="en-GB" sz="1800" b="0" noProof="1">
                          <a:solidFill>
                            <a:schemeClr val="tx1"/>
                          </a:solidFill>
                          <a:latin typeface="+mn-lt"/>
                        </a:rPr>
                        <a:t>09:45 – 10:15</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3807869"/>
                  </a:ext>
                </a:extLst>
              </a:tr>
              <a:tr h="601723">
                <a:tc>
                  <a:txBody>
                    <a:bodyPr/>
                    <a:lstStyle/>
                    <a:p>
                      <a:pPr>
                        <a:buNone/>
                      </a:pPr>
                      <a:r>
                        <a:rPr lang="en-GB" sz="1800" b="1" cap="none" spc="0" noProof="1">
                          <a:solidFill>
                            <a:schemeClr val="accent1"/>
                          </a:solidFill>
                          <a:latin typeface="+mn-lt"/>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Pause, Austausch &amp; Networking</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10:15 – 10:45 </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1277279"/>
                  </a:ext>
                </a:extLst>
              </a:tr>
              <a:tr h="601723">
                <a:tc>
                  <a:txBody>
                    <a:bodyPr/>
                    <a:lstStyle/>
                    <a:p>
                      <a:pPr>
                        <a:buNone/>
                      </a:pPr>
                      <a:r>
                        <a:rPr lang="en-GB" sz="1800" b="1" cap="none" spc="0" noProof="1">
                          <a:solidFill>
                            <a:schemeClr val="accent1"/>
                          </a:solidFill>
                          <a:latin typeface="+mn-lt"/>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Civetica Anlagen und Finanzen</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10:45 – 11:10</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0533620"/>
                  </a:ext>
                </a:extLst>
              </a:tr>
              <a:tr h="601723">
                <a:tc>
                  <a:txBody>
                    <a:bodyPr/>
                    <a:lstStyle/>
                    <a:p>
                      <a:pPr>
                        <a:buNone/>
                      </a:pPr>
                      <a:r>
                        <a:rPr lang="en-GB" sz="1800" b="1" cap="none" spc="0" noProof="1">
                          <a:solidFill>
                            <a:schemeClr val="accent1"/>
                          </a:solidFill>
                          <a:latin typeface="+mn-lt"/>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KI im Verwaltungsalltag</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11:10 – 11:30</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1989019"/>
                  </a:ext>
                </a:extLst>
              </a:tr>
              <a:tr h="601723">
                <a:tc>
                  <a:txBody>
                    <a:bodyPr/>
                    <a:lstStyle/>
                    <a:p>
                      <a:pPr>
                        <a:buNone/>
                      </a:pPr>
                      <a:r>
                        <a:rPr lang="en-GB" sz="1800" b="1" cap="none" spc="0" noProof="1">
                          <a:solidFill>
                            <a:schemeClr val="accent1"/>
                          </a:solidFill>
                          <a:latin typeface="+mn-lt"/>
                        </a:rPr>
                        <a:t>06</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Civetica eLearning </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11:30 – 11:45</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6121233"/>
                  </a:ext>
                </a:extLst>
              </a:tr>
              <a:tr h="601723">
                <a:tc>
                  <a:txBody>
                    <a:bodyPr/>
                    <a:lstStyle/>
                    <a:p>
                      <a:pPr>
                        <a:buNone/>
                      </a:pPr>
                      <a:r>
                        <a:rPr lang="en-GB" sz="1800" b="1" cap="none" spc="0" noProof="1">
                          <a:solidFill>
                            <a:schemeClr val="accent1"/>
                          </a:solidFill>
                          <a:latin typeface="+mn-lt"/>
                        </a:rPr>
                        <a:t>07</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Civetica Steuern </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11:45 – 12:00</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255488"/>
                  </a:ext>
                </a:extLst>
              </a:tr>
              <a:tr h="601723">
                <a:tc>
                  <a:txBody>
                    <a:bodyPr/>
                    <a:lstStyle/>
                    <a:p>
                      <a:pPr>
                        <a:buNone/>
                      </a:pPr>
                      <a:r>
                        <a:rPr lang="en-GB" sz="1800" b="1" cap="none" spc="0" noProof="1">
                          <a:solidFill>
                            <a:schemeClr val="accent1"/>
                          </a:solidFill>
                          <a:latin typeface="+mn-lt"/>
                        </a:rPr>
                        <a:t>08</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Abschluss &amp; Apéro Riche</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buNone/>
                      </a:pPr>
                      <a:r>
                        <a:rPr lang="en-GB" sz="1800" b="0" cap="none" spc="0" noProof="1">
                          <a:solidFill>
                            <a:schemeClr val="tx1"/>
                          </a:solidFill>
                          <a:latin typeface="+mn-lt"/>
                        </a:rPr>
                        <a:t>Ab 12:00</a:t>
                      </a:r>
                    </a:p>
                  </a:txBody>
                  <a:tcPr marL="141446" marR="141446" marT="141446" marB="141446"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4828653"/>
                  </a:ext>
                </a:extLst>
              </a:tr>
            </a:tbl>
          </a:graphicData>
        </a:graphic>
      </p:graphicFrame>
      <p:sp>
        <p:nvSpPr>
          <p:cNvPr id="2" name="Fußzeilenplatzhalter 3">
            <a:extLst>
              <a:ext uri="{FF2B5EF4-FFF2-40B4-BE49-F238E27FC236}">
                <a16:creationId xmlns:a16="http://schemas.microsoft.com/office/drawing/2014/main" id="{5C45E1A3-3575-1D61-D2B6-9DC07127DCAA}"/>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extLst>
      <p:ext uri="{BB962C8B-B14F-4D97-AF65-F5344CB8AC3E}">
        <p14:creationId xmlns:p14="http://schemas.microsoft.com/office/powerpoint/2010/main" val="2200453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873C0-459D-B0E9-1AA2-1C3E9FD73B18}"/>
            </a:ext>
          </a:extLst>
        </p:cNvPr>
        <p:cNvGrpSpPr/>
        <p:nvPr/>
      </p:nvGrpSpPr>
      <p:grpSpPr>
        <a:xfrm>
          <a:off x="0" y="0"/>
          <a:ext cx="0" cy="0"/>
          <a:chOff x="0" y="0"/>
          <a:chExt cx="0" cy="0"/>
        </a:xfrm>
      </p:grpSpPr>
      <p:sp>
        <p:nvSpPr>
          <p:cNvPr id="4" name="Textplatzhalter 3">
            <a:extLst>
              <a:ext uri="{FF2B5EF4-FFF2-40B4-BE49-F238E27FC236}">
                <a16:creationId xmlns:a16="http://schemas.microsoft.com/office/drawing/2014/main" id="{CB90D931-8B82-5BD4-2A5B-20BB9DD1FECD}"/>
              </a:ext>
            </a:extLst>
          </p:cNvPr>
          <p:cNvSpPr>
            <a:spLocks noGrp="1"/>
          </p:cNvSpPr>
          <p:nvPr>
            <p:ph type="body" sz="quarter" idx="18"/>
          </p:nvPr>
        </p:nvSpPr>
        <p:spPr>
          <a:xfrm>
            <a:off x="0" y="-1"/>
            <a:ext cx="6118086" cy="6953136"/>
          </a:xfrm>
        </p:spPr>
        <p:txBody>
          <a:bodyPr/>
          <a:lstStyle/>
          <a:p>
            <a:endParaRPr lang="de-CH"/>
          </a:p>
        </p:txBody>
      </p:sp>
      <p:sp>
        <p:nvSpPr>
          <p:cNvPr id="5" name="Textplatzhalter 4">
            <a:extLst>
              <a:ext uri="{FF2B5EF4-FFF2-40B4-BE49-F238E27FC236}">
                <a16:creationId xmlns:a16="http://schemas.microsoft.com/office/drawing/2014/main" id="{0E1808C2-F8D3-FFF0-5599-771DD4C00374}"/>
              </a:ext>
            </a:extLst>
          </p:cNvPr>
          <p:cNvSpPr>
            <a:spLocks noGrp="1"/>
          </p:cNvSpPr>
          <p:nvPr>
            <p:ph type="body" sz="quarter" idx="19"/>
          </p:nvPr>
        </p:nvSpPr>
        <p:spPr/>
        <p:txBody>
          <a:bodyPr/>
          <a:lstStyle/>
          <a:p>
            <a:r>
              <a:rPr lang="de-CH"/>
              <a:t> </a:t>
            </a:r>
          </a:p>
        </p:txBody>
      </p:sp>
      <p:sp>
        <p:nvSpPr>
          <p:cNvPr id="25" name="Textplatzhalter 24">
            <a:extLst>
              <a:ext uri="{FF2B5EF4-FFF2-40B4-BE49-F238E27FC236}">
                <a16:creationId xmlns:a16="http://schemas.microsoft.com/office/drawing/2014/main" id="{40D202B1-32B0-BB29-8398-57929FD7D097}"/>
              </a:ext>
            </a:extLst>
          </p:cNvPr>
          <p:cNvSpPr>
            <a:spLocks noGrp="1"/>
          </p:cNvSpPr>
          <p:nvPr>
            <p:ph type="body" sz="quarter" idx="14"/>
          </p:nvPr>
        </p:nvSpPr>
        <p:spPr/>
        <p:txBody>
          <a:bodyPr/>
          <a:lstStyle/>
          <a:p>
            <a:endParaRPr lang="de-DE"/>
          </a:p>
        </p:txBody>
      </p:sp>
      <p:pic>
        <p:nvPicPr>
          <p:cNvPr id="12" name="Bildplatzhalter 11">
            <a:extLst>
              <a:ext uri="{FF2B5EF4-FFF2-40B4-BE49-F238E27FC236}">
                <a16:creationId xmlns:a16="http://schemas.microsoft.com/office/drawing/2014/main" id="{A63A1A02-3908-C9AA-C3DE-9F0367CA000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818" b="7818"/>
          <a:stretch>
            <a:fillRect/>
          </a:stretch>
        </p:blipFill>
        <p:spPr>
          <a:prstGeom prst="rect">
            <a:avLst/>
          </a:prstGeom>
          <a:pattFill prst="lgCheck">
            <a:fgClr>
              <a:srgbClr val="FFFFFF">
                <a:lumMod val="85000"/>
              </a:srgbClr>
            </a:fgClr>
            <a:bgClr>
              <a:srgbClr val="FFFFFF"/>
            </a:bgClr>
          </a:pattFill>
        </p:spPr>
      </p:pic>
    </p:spTree>
    <p:extLst>
      <p:ext uri="{BB962C8B-B14F-4D97-AF65-F5344CB8AC3E}">
        <p14:creationId xmlns:p14="http://schemas.microsoft.com/office/powerpoint/2010/main" val="3391656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2E3B4-C395-4F3A-0F4E-59B72CD4272F}"/>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C2445827-AB7D-88E1-D4AD-30A0B424DD35}"/>
              </a:ext>
            </a:extLst>
          </p:cNvPr>
          <p:cNvSpPr>
            <a:spLocks noGrp="1"/>
          </p:cNvSpPr>
          <p:nvPr>
            <p:ph type="title"/>
          </p:nvPr>
        </p:nvSpPr>
        <p:spPr>
          <a:xfrm>
            <a:off x="407987" y="368300"/>
            <a:ext cx="11376025" cy="831402"/>
          </a:xfrm>
        </p:spPr>
        <p:txBody>
          <a:bodyPr/>
          <a:lstStyle/>
          <a:p>
            <a:r>
              <a:rPr lang="en-US"/>
              <a:t>Unser </a:t>
            </a:r>
            <a:r>
              <a:rPr lang="en-US" err="1"/>
              <a:t>Fokus</a:t>
            </a:r>
            <a:r>
              <a:rPr lang="en-US"/>
              <a:t> </a:t>
            </a:r>
            <a:r>
              <a:rPr lang="en-US" err="1"/>
              <a:t>rund</a:t>
            </a:r>
            <a:r>
              <a:rPr lang="en-US"/>
              <a:t> um die </a:t>
            </a:r>
            <a:r>
              <a:rPr lang="en-US" err="1"/>
              <a:t>Kundenbedürfnisse</a:t>
            </a:r>
            <a:br>
              <a:rPr lang="de-DE"/>
            </a:br>
            <a:endParaRPr lang="en-US" b="0"/>
          </a:p>
        </p:txBody>
      </p:sp>
      <p:sp>
        <p:nvSpPr>
          <p:cNvPr id="4" name="Datumsplatzhalter 3">
            <a:extLst>
              <a:ext uri="{FF2B5EF4-FFF2-40B4-BE49-F238E27FC236}">
                <a16:creationId xmlns:a16="http://schemas.microsoft.com/office/drawing/2014/main" id="{433298A8-BFD6-ADA4-43FF-9B1E29005BA9}"/>
              </a:ext>
            </a:extLst>
          </p:cNvPr>
          <p:cNvSpPr>
            <a:spLocks noGrp="1"/>
          </p:cNvSpPr>
          <p:nvPr>
            <p:ph type="dt" sz="half" idx="10"/>
          </p:nvPr>
        </p:nvSpPr>
        <p:spPr>
          <a:xfrm>
            <a:off x="9461239" y="6560212"/>
            <a:ext cx="1189348" cy="144016"/>
          </a:xfrm>
        </p:spPr>
        <p:txBody>
          <a:bodyPr anchor="t">
            <a:normAutofit/>
          </a:bodyPr>
          <a:lstStyle/>
          <a:p>
            <a:pPr>
              <a:spcAft>
                <a:spcPts val="600"/>
              </a:spcAft>
            </a:pPr>
            <a:fld id="{4BF2B51C-AC07-4F77-96C2-952C0917D727}" type="datetime4">
              <a:rPr lang="de-CH" smtClean="0"/>
              <a:t>3. November 2026</a:t>
            </a:fld>
            <a:endParaRPr lang="de-CH"/>
          </a:p>
        </p:txBody>
      </p:sp>
      <p:sp>
        <p:nvSpPr>
          <p:cNvPr id="6" name="Foliennummernplatzhalter 5">
            <a:extLst>
              <a:ext uri="{FF2B5EF4-FFF2-40B4-BE49-F238E27FC236}">
                <a16:creationId xmlns:a16="http://schemas.microsoft.com/office/drawing/2014/main" id="{D1F41030-A31A-7DB4-0459-433656FEB6F6}"/>
              </a:ext>
            </a:extLst>
          </p:cNvPr>
          <p:cNvSpPr>
            <a:spLocks noGrp="1"/>
          </p:cNvSpPr>
          <p:nvPr>
            <p:ph type="sldNum" sz="quarter" idx="12"/>
          </p:nvPr>
        </p:nvSpPr>
        <p:spPr>
          <a:xfrm>
            <a:off x="11037127" y="6560212"/>
            <a:ext cx="746886" cy="144016"/>
          </a:xfrm>
        </p:spPr>
        <p:txBody>
          <a:bodyPr anchor="t">
            <a:normAutofit/>
          </a:bodyPr>
          <a:lstStyle/>
          <a:p>
            <a:pPr>
              <a:spcAft>
                <a:spcPts val="600"/>
              </a:spcAft>
            </a:pPr>
            <a:fld id="{442AD375-037F-43D0-B059-5172DA06796A}" type="slidenum">
              <a:rPr lang="de-CH" smtClean="0"/>
              <a:pPr>
                <a:spcAft>
                  <a:spcPts val="600"/>
                </a:spcAft>
              </a:pPr>
              <a:t>5</a:t>
            </a:fld>
            <a:endParaRPr lang="de-CH"/>
          </a:p>
        </p:txBody>
      </p:sp>
      <p:sp>
        <p:nvSpPr>
          <p:cNvPr id="27" name="Inhaltsplatzhalter 3">
            <a:extLst>
              <a:ext uri="{FF2B5EF4-FFF2-40B4-BE49-F238E27FC236}">
                <a16:creationId xmlns:a16="http://schemas.microsoft.com/office/drawing/2014/main" id="{CFB93A80-D400-BA22-A458-334998B5D2B5}"/>
              </a:ext>
            </a:extLst>
          </p:cNvPr>
          <p:cNvSpPr txBox="1">
            <a:spLocks/>
          </p:cNvSpPr>
          <p:nvPr/>
        </p:nvSpPr>
        <p:spPr>
          <a:xfrm>
            <a:off x="7248640" y="1484784"/>
            <a:ext cx="4535992" cy="2214092"/>
          </a:xfrm>
          <a:prstGeom prst="rect">
            <a:avLst/>
          </a:prstGeom>
          <a:solidFill>
            <a:schemeClr val="bg2"/>
          </a:solidFill>
        </p:spPr>
        <p:txBody>
          <a:bodyPr/>
          <a:lstStyle>
            <a:lvl1pPr marL="0" indent="0" algn="l" defTabSz="914400" rtl="0" eaLnBrk="1" latinLnBrk="0" hangingPunct="1">
              <a:lnSpc>
                <a:spcPct val="109000"/>
              </a:lnSpc>
              <a:spcBef>
                <a:spcPts val="0"/>
              </a:spcBef>
              <a:buFont typeface="+mj-lt"/>
              <a:buNone/>
              <a:defRPr sz="18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b="1"/>
              <a:t>Service &amp; Support</a:t>
            </a:r>
          </a:p>
          <a:p>
            <a:endParaRPr lang="de-CH"/>
          </a:p>
          <a:p>
            <a:pPr marL="0" lvl="1" indent="0">
              <a:buNone/>
            </a:pPr>
            <a:r>
              <a:rPr lang="de-CH" b="1"/>
              <a:t>Effiziente Supportprozesse &amp; eLearning </a:t>
            </a:r>
          </a:p>
          <a:p>
            <a:pPr marL="0" lvl="1" indent="0">
              <a:buNone/>
            </a:pPr>
            <a:r>
              <a:rPr lang="de-CH">
                <a:latin typeface="Segoe UI" panose="020B0502040204020203" pitchFamily="34" charset="0"/>
              </a:rPr>
              <a:t>Effizienter und proaktiver Support durch den Einsatz von KI-Assistenten in Kombination mit kontinuierlichem </a:t>
            </a:r>
            <a:r>
              <a:rPr lang="de-DE">
                <a:latin typeface="Segoe UI" panose="020B0502040204020203" pitchFamily="34" charset="0"/>
              </a:rPr>
              <a:t>Wissensaufbau.</a:t>
            </a:r>
            <a:endParaRPr lang="de-CH"/>
          </a:p>
        </p:txBody>
      </p:sp>
      <p:sp>
        <p:nvSpPr>
          <p:cNvPr id="28" name="Inhaltsplatzhalter 7">
            <a:extLst>
              <a:ext uri="{FF2B5EF4-FFF2-40B4-BE49-F238E27FC236}">
                <a16:creationId xmlns:a16="http://schemas.microsoft.com/office/drawing/2014/main" id="{E5CD55C3-7AAD-B90C-6A09-77B5E2CC01A9}"/>
              </a:ext>
            </a:extLst>
          </p:cNvPr>
          <p:cNvSpPr txBox="1">
            <a:spLocks/>
          </p:cNvSpPr>
          <p:nvPr/>
        </p:nvSpPr>
        <p:spPr>
          <a:xfrm>
            <a:off x="2496112" y="3933056"/>
            <a:ext cx="4535992" cy="2214092"/>
          </a:xfrm>
          <a:prstGeom prst="rect">
            <a:avLst/>
          </a:prstGeom>
          <a:solidFill>
            <a:schemeClr val="bg1">
              <a:lumMod val="95000"/>
            </a:schemeClr>
          </a:solidFill>
        </p:spPr>
        <p:txBody>
          <a:bodyPr/>
          <a:lstStyle>
            <a:lvl1pPr marL="0" indent="0" algn="l" defTabSz="914400" rtl="0" eaLnBrk="1" latinLnBrk="0" hangingPunct="1">
              <a:lnSpc>
                <a:spcPct val="109000"/>
              </a:lnSpc>
              <a:spcBef>
                <a:spcPts val="0"/>
              </a:spcBef>
              <a:buFont typeface="+mj-lt"/>
              <a:buNone/>
              <a:defRPr sz="18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de-CH" sz="300" b="1"/>
            </a:br>
            <a:r>
              <a:rPr lang="de-CH" b="1"/>
              <a:t>IT – Betrieb </a:t>
            </a:r>
          </a:p>
          <a:p>
            <a:endParaRPr lang="de-CH"/>
          </a:p>
          <a:p>
            <a:pPr marL="0" lvl="1" indent="0">
              <a:buNone/>
            </a:pPr>
            <a:r>
              <a:rPr lang="de-CH" b="1">
                <a:sym typeface="Wingdings" pitchFamily="2" charset="2"/>
              </a:rPr>
              <a:t>Cloud Native</a:t>
            </a:r>
            <a:br>
              <a:rPr lang="de-CH">
                <a:solidFill>
                  <a:prstClr val="black"/>
                </a:solidFill>
                <a:sym typeface="Wingdings" pitchFamily="2" charset="2"/>
              </a:rPr>
            </a:br>
            <a:r>
              <a:rPr lang="de-DE">
                <a:latin typeface="Segoe UI" panose="020B0502040204020203" pitchFamily="34" charset="0"/>
              </a:rPr>
              <a:t>Wir setzen konsequent auf Cloud Native, um den zukünftigen Betrieb von </a:t>
            </a:r>
            <a:r>
              <a:rPr lang="de-DE" err="1">
                <a:latin typeface="Segoe UI" panose="020B0502040204020203" pitchFamily="34" charset="0"/>
              </a:rPr>
              <a:t>Civetica</a:t>
            </a:r>
            <a:r>
              <a:rPr lang="de-DE">
                <a:latin typeface="Segoe UI" panose="020B0502040204020203" pitchFamily="34" charset="0"/>
              </a:rPr>
              <a:t> als SaaS Lösung zu gewährleisten. </a:t>
            </a:r>
          </a:p>
        </p:txBody>
      </p:sp>
      <p:sp>
        <p:nvSpPr>
          <p:cNvPr id="29" name="Inhaltsplatzhalter 8">
            <a:extLst>
              <a:ext uri="{FF2B5EF4-FFF2-40B4-BE49-F238E27FC236}">
                <a16:creationId xmlns:a16="http://schemas.microsoft.com/office/drawing/2014/main" id="{3600D782-1BE6-D9A5-4C23-CBCFFC245028}"/>
              </a:ext>
            </a:extLst>
          </p:cNvPr>
          <p:cNvSpPr txBox="1">
            <a:spLocks/>
          </p:cNvSpPr>
          <p:nvPr/>
        </p:nvSpPr>
        <p:spPr>
          <a:xfrm>
            <a:off x="7248640" y="3933056"/>
            <a:ext cx="4535992" cy="2214092"/>
          </a:xfrm>
          <a:prstGeom prst="rect">
            <a:avLst/>
          </a:prstGeom>
          <a:solidFill>
            <a:schemeClr val="bg1">
              <a:lumMod val="95000"/>
            </a:schemeClr>
          </a:solidFill>
        </p:spPr>
        <p:txBody>
          <a:bodyPr/>
          <a:lstStyle>
            <a:lvl1pPr marL="0" indent="0" algn="l" defTabSz="914400" rtl="0" eaLnBrk="1" latinLnBrk="0" hangingPunct="1">
              <a:lnSpc>
                <a:spcPct val="109000"/>
              </a:lnSpc>
              <a:spcBef>
                <a:spcPts val="0"/>
              </a:spcBef>
              <a:buFont typeface="+mj-lt"/>
              <a:buNone/>
              <a:defRPr sz="18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de-CH" sz="300" b="1"/>
            </a:br>
            <a:r>
              <a:rPr lang="de-CH" b="1"/>
              <a:t>Sicherheit</a:t>
            </a:r>
          </a:p>
          <a:p>
            <a:endParaRPr lang="de-CH"/>
          </a:p>
          <a:p>
            <a:pPr marL="0" lvl="1" indent="0">
              <a:buNone/>
            </a:pPr>
            <a:r>
              <a:rPr lang="de-CH" b="1">
                <a:sym typeface="Wingdings" pitchFamily="2" charset="2"/>
              </a:rPr>
              <a:t>SaaS Transformation &amp; </a:t>
            </a:r>
            <a:r>
              <a:rPr lang="de-CH" b="1" err="1">
                <a:sym typeface="Wingdings" pitchFamily="2" charset="2"/>
              </a:rPr>
              <a:t>Cybersecurity</a:t>
            </a:r>
            <a:br>
              <a:rPr lang="de-CH">
                <a:solidFill>
                  <a:prstClr val="black"/>
                </a:solidFill>
                <a:sym typeface="Wingdings" pitchFamily="2" charset="2"/>
              </a:rPr>
            </a:br>
            <a:r>
              <a:rPr lang="de-DE">
                <a:latin typeface="Segoe UI" panose="020B0502040204020203" pitchFamily="34" charset="0"/>
              </a:rPr>
              <a:t>Wir stärken unsere digitale Resilienz durch den gezielten Ausbau von </a:t>
            </a:r>
            <a:r>
              <a:rPr lang="de-DE" err="1">
                <a:latin typeface="Segoe UI" panose="020B0502040204020203" pitchFamily="34" charset="0"/>
              </a:rPr>
              <a:t>Cybersecurity</a:t>
            </a:r>
            <a:r>
              <a:rPr lang="de-DE">
                <a:latin typeface="Segoe UI" panose="020B0502040204020203" pitchFamily="34" charset="0"/>
              </a:rPr>
              <a:t> und sicherer SaaS-Infrastrukturen.</a:t>
            </a:r>
          </a:p>
        </p:txBody>
      </p:sp>
      <p:sp>
        <p:nvSpPr>
          <p:cNvPr id="30" name="Textfeld 29">
            <a:extLst>
              <a:ext uri="{FF2B5EF4-FFF2-40B4-BE49-F238E27FC236}">
                <a16:creationId xmlns:a16="http://schemas.microsoft.com/office/drawing/2014/main" id="{031D6459-C832-7F27-89E8-01A93CCDB7F3}"/>
              </a:ext>
            </a:extLst>
          </p:cNvPr>
          <p:cNvSpPr txBox="1"/>
          <p:nvPr/>
        </p:nvSpPr>
        <p:spPr>
          <a:xfrm>
            <a:off x="2496112" y="1484784"/>
            <a:ext cx="4535992" cy="2214092"/>
          </a:xfrm>
          <a:prstGeom prst="rect">
            <a:avLst/>
          </a:prstGeom>
          <a:solidFill>
            <a:schemeClr val="bg2"/>
          </a:solidFill>
        </p:spPr>
        <p:txBody>
          <a:bodyPr wrap="square" lIns="0" tIns="0" rIns="0" bIns="0" rtlCol="0">
            <a:noAutofit/>
          </a:bodyPr>
          <a:lstStyle/>
          <a:p>
            <a:pPr marL="88900">
              <a:lnSpc>
                <a:spcPct val="100000"/>
              </a:lnSpc>
              <a:spcBef>
                <a:spcPts val="1200"/>
              </a:spcBef>
            </a:pPr>
            <a:br>
              <a:rPr lang="de-CH" sz="300" b="1"/>
            </a:br>
            <a:r>
              <a:rPr lang="de-CH" sz="1800" b="1"/>
              <a:t>Software</a:t>
            </a:r>
          </a:p>
          <a:p>
            <a:pPr marL="88900"/>
            <a:endParaRPr lang="de-CH" sz="1800"/>
          </a:p>
          <a:p>
            <a:pPr marL="88900" lvl="1" indent="0" defTabSz="879475">
              <a:buNone/>
              <a:tabLst>
                <a:tab pos="4483100" algn="l"/>
              </a:tabLst>
            </a:pPr>
            <a:r>
              <a:rPr lang="de-CH" sz="1800" b="1" err="1">
                <a:sym typeface="Wingdings" pitchFamily="2" charset="2"/>
              </a:rPr>
              <a:t>Civetica</a:t>
            </a:r>
            <a:br>
              <a:rPr lang="de-CH" sz="1800">
                <a:solidFill>
                  <a:prstClr val="black"/>
                </a:solidFill>
                <a:sym typeface="Wingdings" pitchFamily="2" charset="2"/>
              </a:rPr>
            </a:br>
            <a:r>
              <a:rPr lang="de-CH" sz="1800">
                <a:solidFill>
                  <a:prstClr val="black"/>
                </a:solidFill>
                <a:sym typeface="Wingdings" pitchFamily="2" charset="2"/>
              </a:rPr>
              <a:t>Konsequente Optimierung und gezielter Ausbau von </a:t>
            </a:r>
            <a:r>
              <a:rPr lang="de-CH" sz="1800" err="1">
                <a:solidFill>
                  <a:prstClr val="black"/>
                </a:solidFill>
                <a:sym typeface="Wingdings" pitchFamily="2" charset="2"/>
              </a:rPr>
              <a:t>Civetica</a:t>
            </a:r>
            <a:r>
              <a:rPr lang="de-CH" sz="1800">
                <a:solidFill>
                  <a:prstClr val="black"/>
                </a:solidFill>
                <a:sym typeface="Wingdings" pitchFamily="2" charset="2"/>
              </a:rPr>
              <a:t> als umfassende Fachapplikation für die öffentlichen Verwaltungen der Schweiz. </a:t>
            </a:r>
          </a:p>
        </p:txBody>
      </p:sp>
      <p:sp>
        <p:nvSpPr>
          <p:cNvPr id="2" name="Titel 1">
            <a:extLst>
              <a:ext uri="{FF2B5EF4-FFF2-40B4-BE49-F238E27FC236}">
                <a16:creationId xmlns:a16="http://schemas.microsoft.com/office/drawing/2014/main" id="{8E24281B-94AA-7D2D-672A-C42825FCFFAD}"/>
              </a:ext>
            </a:extLst>
          </p:cNvPr>
          <p:cNvSpPr txBox="1">
            <a:spLocks/>
          </p:cNvSpPr>
          <p:nvPr/>
        </p:nvSpPr>
        <p:spPr>
          <a:xfrm>
            <a:off x="412019" y="1412776"/>
            <a:ext cx="1903561" cy="828000"/>
          </a:xfrm>
          <a:prstGeom prst="rect">
            <a:avLst/>
          </a:prstGeom>
        </p:spPr>
        <p:txBody>
          <a:bodyPr vert="horz" lIns="0" tIns="0" rIns="0" bIns="0" rtlCol="0" anchor="t">
            <a:noAutofit/>
          </a:bodyPr>
          <a:lstStyle>
            <a:lvl1pPr algn="l" defTabSz="914400" rtl="0" eaLnBrk="1" latinLnBrk="0" hangingPunct="1">
              <a:lnSpc>
                <a:spcPct val="96000"/>
              </a:lnSpc>
              <a:spcBef>
                <a:spcPct val="0"/>
              </a:spcBef>
              <a:buNone/>
              <a:defRPr sz="2800" b="1" kern="1200" spc="-10" baseline="0">
                <a:solidFill>
                  <a:schemeClr val="tx1"/>
                </a:solidFill>
                <a:latin typeface="+mj-lt"/>
                <a:ea typeface="+mj-ea"/>
                <a:cs typeface="+mj-cs"/>
              </a:defRPr>
            </a:lvl1pPr>
          </a:lstStyle>
          <a:p>
            <a:pPr>
              <a:buFontTx/>
            </a:pPr>
            <a:r>
              <a:rPr lang="de-DE"/>
              <a:t>Strategie</a:t>
            </a:r>
            <a:endParaRPr lang="de-CH"/>
          </a:p>
        </p:txBody>
      </p:sp>
      <p:sp>
        <p:nvSpPr>
          <p:cNvPr id="3" name="Fußzeilenplatzhalter 3">
            <a:extLst>
              <a:ext uri="{FF2B5EF4-FFF2-40B4-BE49-F238E27FC236}">
                <a16:creationId xmlns:a16="http://schemas.microsoft.com/office/drawing/2014/main" id="{73CE4171-7CD3-ABB2-96CB-1FF4AA489BE2}"/>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extLst>
      <p:ext uri="{BB962C8B-B14F-4D97-AF65-F5344CB8AC3E}">
        <p14:creationId xmlns:p14="http://schemas.microsoft.com/office/powerpoint/2010/main" val="516903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80FF8-E5DE-0A17-B755-12D04FC00DF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5CC419B-6752-F0F6-D206-5C6CF5014017}"/>
              </a:ext>
            </a:extLst>
          </p:cNvPr>
          <p:cNvSpPr>
            <a:spLocks noGrp="1"/>
          </p:cNvSpPr>
          <p:nvPr>
            <p:ph type="title"/>
          </p:nvPr>
        </p:nvSpPr>
        <p:spPr/>
        <p:txBody>
          <a:bodyPr/>
          <a:lstStyle/>
          <a:p>
            <a:r>
              <a:rPr lang="de-CH" err="1"/>
              <a:t>Civetica</a:t>
            </a:r>
            <a:r>
              <a:rPr lang="de-CH"/>
              <a:t> Roadmap 2027 (1/2)</a:t>
            </a:r>
            <a:endParaRPr lang="de-CH" sz="1200" b="0" i="1">
              <a:solidFill>
                <a:srgbClr val="9B46FA"/>
              </a:solidFill>
            </a:endParaRPr>
          </a:p>
        </p:txBody>
      </p:sp>
      <p:sp>
        <p:nvSpPr>
          <p:cNvPr id="11" name="Rectangle 112">
            <a:extLst>
              <a:ext uri="{FF2B5EF4-FFF2-40B4-BE49-F238E27FC236}">
                <a16:creationId xmlns:a16="http://schemas.microsoft.com/office/drawing/2014/main" id="{D9753018-F2C5-9D87-25D7-2E67CDEB0587}"/>
              </a:ext>
            </a:extLst>
          </p:cNvPr>
          <p:cNvSpPr/>
          <p:nvPr/>
        </p:nvSpPr>
        <p:spPr>
          <a:xfrm>
            <a:off x="441242" y="4887782"/>
            <a:ext cx="1440000" cy="215443"/>
          </a:xfrm>
          <a:prstGeom prst="rect">
            <a:avLst/>
          </a:prstGeom>
          <a:solidFill>
            <a:schemeClr val="bg2">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de-CH" sz="900">
                <a:ln/>
                <a:solidFill>
                  <a:srgbClr val="000000"/>
                </a:solidFill>
                <a:latin typeface="Segoe UI" panose="020B0502040204020203" pitchFamily="34" charset="0"/>
                <a:cs typeface="Segoe UI" panose="020B0502040204020203" pitchFamily="34" charset="0"/>
                <a:sym typeface="Arial"/>
                <a:rtl val="0"/>
              </a:rPr>
              <a:t>Planung sicher</a:t>
            </a:r>
          </a:p>
        </p:txBody>
      </p:sp>
      <p:sp>
        <p:nvSpPr>
          <p:cNvPr id="12" name="Rectangle 113">
            <a:extLst>
              <a:ext uri="{FF2B5EF4-FFF2-40B4-BE49-F238E27FC236}">
                <a16:creationId xmlns:a16="http://schemas.microsoft.com/office/drawing/2014/main" id="{AD1DAB57-2BC5-0D5C-94B1-D3B4491BCFEF}"/>
              </a:ext>
            </a:extLst>
          </p:cNvPr>
          <p:cNvSpPr/>
          <p:nvPr/>
        </p:nvSpPr>
        <p:spPr>
          <a:xfrm>
            <a:off x="441242" y="5201197"/>
            <a:ext cx="1440000" cy="204230"/>
          </a:xfrm>
          <a:prstGeom prst="rect">
            <a:avLst/>
          </a:prstGeom>
          <a:solidFill>
            <a:schemeClr val="bg2">
              <a:lumMod val="20000"/>
              <a:lumOff val="80000"/>
            </a:schemeClr>
          </a:solidFill>
          <a:ln>
            <a:solidFill>
              <a:schemeClr val="bg2">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de-CH" sz="900">
                <a:ln/>
                <a:solidFill>
                  <a:srgbClr val="000000"/>
                </a:solidFill>
                <a:latin typeface="Segoe UI" panose="020B0502040204020203" pitchFamily="34" charset="0"/>
                <a:cs typeface="Segoe UI" panose="020B0502040204020203" pitchFamily="34" charset="0"/>
                <a:sym typeface="Arial"/>
                <a:rtl val="0"/>
              </a:rPr>
              <a:t>Planung realistisch</a:t>
            </a:r>
          </a:p>
        </p:txBody>
      </p:sp>
      <p:sp>
        <p:nvSpPr>
          <p:cNvPr id="14" name="Rectangle 115">
            <a:extLst>
              <a:ext uri="{FF2B5EF4-FFF2-40B4-BE49-F238E27FC236}">
                <a16:creationId xmlns:a16="http://schemas.microsoft.com/office/drawing/2014/main" id="{EB925FD9-ACA6-52E7-BC08-50A49BEAC4DF}"/>
              </a:ext>
            </a:extLst>
          </p:cNvPr>
          <p:cNvSpPr/>
          <p:nvPr/>
        </p:nvSpPr>
        <p:spPr>
          <a:xfrm>
            <a:off x="441242" y="5503399"/>
            <a:ext cx="1440000" cy="215444"/>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de-CH" sz="900">
                <a:ln/>
                <a:solidFill>
                  <a:srgbClr val="000000"/>
                </a:solidFill>
                <a:latin typeface="Segoe UI" panose="020B0502040204020203" pitchFamily="34" charset="0"/>
                <a:cs typeface="Segoe UI" panose="020B0502040204020203" pitchFamily="34" charset="0"/>
                <a:sym typeface="Arial"/>
                <a:rtl val="0"/>
              </a:rPr>
              <a:t>Planungsziel; nicht stabil</a:t>
            </a:r>
          </a:p>
        </p:txBody>
      </p:sp>
      <p:sp>
        <p:nvSpPr>
          <p:cNvPr id="17" name="Inhaltsplatzhalter 2">
            <a:extLst>
              <a:ext uri="{FF2B5EF4-FFF2-40B4-BE49-F238E27FC236}">
                <a16:creationId xmlns:a16="http://schemas.microsoft.com/office/drawing/2014/main" id="{7E0FC767-ADB5-E966-BEB2-C3C8BF9582BA}"/>
              </a:ext>
            </a:extLst>
          </p:cNvPr>
          <p:cNvSpPr txBox="1">
            <a:spLocks/>
          </p:cNvSpPr>
          <p:nvPr/>
        </p:nvSpPr>
        <p:spPr>
          <a:xfrm>
            <a:off x="348704" y="1247788"/>
            <a:ext cx="2023554" cy="35420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600"/>
              </a:spcBef>
            </a:pPr>
            <a:r>
              <a:rPr lang="de-CH" sz="1000" b="1">
                <a:latin typeface="Segoe UI" panose="020B0502040204020203" pitchFamily="34" charset="0"/>
                <a:cs typeface="Segoe UI" panose="020B0502040204020203" pitchFamily="34" charset="0"/>
              </a:rPr>
              <a:t>Bereits verfügbar in </a:t>
            </a:r>
            <a:r>
              <a:rPr lang="de-CH" sz="1000" b="1" err="1">
                <a:latin typeface="Segoe UI" panose="020B0502040204020203" pitchFamily="34" charset="0"/>
                <a:cs typeface="Segoe UI" panose="020B0502040204020203" pitchFamily="34" charset="0"/>
              </a:rPr>
              <a:t>Civetica</a:t>
            </a:r>
            <a:endParaRPr lang="de-CH" sz="1000" b="1">
              <a:latin typeface="Segoe UI" panose="020B0502040204020203" pitchFamily="34" charset="0"/>
              <a:cs typeface="Segoe UI" panose="020B0502040204020203" pitchFamily="34" charset="0"/>
            </a:endParaRPr>
          </a:p>
          <a:p>
            <a:pPr algn="l">
              <a:spcBef>
                <a:spcPts val="600"/>
              </a:spcBef>
            </a:pPr>
            <a:r>
              <a:rPr lang="de-CH" sz="1000">
                <a:latin typeface="Segoe UI" panose="020B0502040204020203" pitchFamily="34" charset="0"/>
                <a:cs typeface="Segoe UI" panose="020B0502040204020203" pitchFamily="34" charset="0"/>
              </a:rPr>
              <a:t>System </a:t>
            </a:r>
            <a:r>
              <a:rPr lang="de-CH" sz="1000" err="1">
                <a:latin typeface="Segoe UI" panose="020B0502040204020203" pitchFamily="34" charset="0"/>
                <a:cs typeface="Segoe UI" panose="020B0502040204020203" pitchFamily="34" charset="0"/>
              </a:rPr>
              <a:t>Foundation</a:t>
            </a:r>
            <a:endParaRPr lang="de-CH" sz="1000">
              <a:latin typeface="Segoe UI" panose="020B0502040204020203" pitchFamily="34" charset="0"/>
              <a:cs typeface="Segoe UI" panose="020B0502040204020203" pitchFamily="34" charset="0"/>
            </a:endParaRPr>
          </a:p>
          <a:p>
            <a:pPr algn="l">
              <a:spcBef>
                <a:spcPts val="600"/>
              </a:spcBef>
            </a:pPr>
            <a:r>
              <a:rPr lang="de-CH" sz="1000">
                <a:latin typeface="Segoe UI" panose="020B0502040204020203" pitchFamily="34" charset="0"/>
                <a:cs typeface="Segoe UI" panose="020B0502040204020203" pitchFamily="34" charset="0"/>
              </a:rPr>
              <a:t>Einwohnende</a:t>
            </a:r>
          </a:p>
          <a:p>
            <a:pPr algn="l">
              <a:spcBef>
                <a:spcPts val="600"/>
              </a:spcBef>
            </a:pPr>
            <a:r>
              <a:rPr lang="de-CH" sz="1000">
                <a:latin typeface="Segoe UI" panose="020B0502040204020203" pitchFamily="34" charset="0"/>
                <a:cs typeface="Segoe UI" panose="020B0502040204020203" pitchFamily="34" charset="0"/>
              </a:rPr>
              <a:t>Finanzbuchhaltung</a:t>
            </a:r>
          </a:p>
          <a:p>
            <a:pPr algn="l">
              <a:spcBef>
                <a:spcPts val="600"/>
              </a:spcBef>
            </a:pPr>
            <a:r>
              <a:rPr lang="de-CH" sz="1000">
                <a:latin typeface="Segoe UI" panose="020B0502040204020203" pitchFamily="34" charset="0"/>
                <a:cs typeface="Segoe UI" panose="020B0502040204020203" pitchFamily="34" charset="0"/>
              </a:rPr>
              <a:t>Budget</a:t>
            </a:r>
          </a:p>
          <a:p>
            <a:pPr algn="l">
              <a:spcBef>
                <a:spcPts val="600"/>
              </a:spcBef>
            </a:pPr>
            <a:r>
              <a:rPr lang="de-CH" sz="1000">
                <a:latin typeface="Segoe UI" panose="020B0502040204020203" pitchFamily="34" charset="0"/>
                <a:cs typeface="Segoe UI" panose="020B0502040204020203" pitchFamily="34" charset="0"/>
              </a:rPr>
              <a:t>Kreditorenbuchhaltung</a:t>
            </a:r>
          </a:p>
          <a:p>
            <a:pPr algn="l">
              <a:spcBef>
                <a:spcPts val="600"/>
              </a:spcBef>
            </a:pPr>
            <a:r>
              <a:rPr lang="de-CH" sz="1000">
                <a:latin typeface="Segoe UI" panose="020B0502040204020203" pitchFamily="34" charset="0"/>
                <a:cs typeface="Segoe UI" panose="020B0502040204020203" pitchFamily="34" charset="0"/>
              </a:rPr>
              <a:t>Kasse</a:t>
            </a:r>
          </a:p>
          <a:p>
            <a:pPr algn="l">
              <a:spcBef>
                <a:spcPts val="600"/>
              </a:spcBef>
            </a:pPr>
            <a:r>
              <a:rPr lang="de-CH" sz="1000">
                <a:latin typeface="Segoe UI" panose="020B0502040204020203" pitchFamily="34" charset="0"/>
                <a:cs typeface="Segoe UI" panose="020B0502040204020203" pitchFamily="34" charset="0"/>
              </a:rPr>
              <a:t>Anlagenbuchhaltung</a:t>
            </a:r>
          </a:p>
          <a:p>
            <a:pPr algn="l">
              <a:spcBef>
                <a:spcPts val="600"/>
              </a:spcBef>
            </a:pPr>
            <a:r>
              <a:rPr lang="de-CH" sz="1000">
                <a:latin typeface="Segoe UI" panose="020B0502040204020203" pitchFamily="34" charset="0"/>
                <a:cs typeface="Segoe UI" panose="020B0502040204020203" pitchFamily="34" charset="0"/>
              </a:rPr>
              <a:t>Debitorenbuchhaltung</a:t>
            </a:r>
          </a:p>
          <a:p>
            <a:pPr algn="l">
              <a:spcBef>
                <a:spcPts val="600"/>
              </a:spcBef>
            </a:pPr>
            <a:r>
              <a:rPr lang="de-CH" sz="1000">
                <a:latin typeface="Segoe UI" panose="020B0502040204020203" pitchFamily="34" charset="0"/>
                <a:cs typeface="Segoe UI" panose="020B0502040204020203" pitchFamily="34" charset="0"/>
              </a:rPr>
              <a:t>Inkassoverwaltung</a:t>
            </a:r>
          </a:p>
          <a:p>
            <a:pPr algn="l">
              <a:spcBef>
                <a:spcPts val="600"/>
              </a:spcBef>
            </a:pPr>
            <a:r>
              <a:rPr lang="de-CH" sz="1000">
                <a:latin typeface="Segoe UI" panose="020B0502040204020203" pitchFamily="34" charset="0"/>
                <a:cs typeface="Segoe UI" panose="020B0502040204020203" pitchFamily="34" charset="0"/>
              </a:rPr>
              <a:t>Einmalfakturierung</a:t>
            </a:r>
          </a:p>
          <a:p>
            <a:pPr algn="l">
              <a:spcBef>
                <a:spcPts val="600"/>
              </a:spcBef>
            </a:pPr>
            <a:r>
              <a:rPr lang="de-CH" sz="1000">
                <a:latin typeface="Segoe UI" panose="020B0502040204020203" pitchFamily="34" charset="0"/>
                <a:cs typeface="Segoe UI" panose="020B0502040204020203" pitchFamily="34" charset="0"/>
              </a:rPr>
              <a:t>Gremien</a:t>
            </a:r>
          </a:p>
          <a:p>
            <a:pPr algn="l">
              <a:spcBef>
                <a:spcPts val="600"/>
              </a:spcBef>
            </a:pPr>
            <a:r>
              <a:rPr lang="de-CH" sz="1000">
                <a:latin typeface="Segoe UI" panose="020B0502040204020203" pitchFamily="34" charset="0"/>
                <a:cs typeface="Segoe UI" panose="020B0502040204020203" pitchFamily="34" charset="0"/>
              </a:rPr>
              <a:t>Vertrag</a:t>
            </a:r>
          </a:p>
          <a:p>
            <a:pPr algn="l">
              <a:spcBef>
                <a:spcPts val="600"/>
              </a:spcBef>
            </a:pPr>
            <a:r>
              <a:rPr lang="de-CH" sz="1000">
                <a:latin typeface="Segoe UI" panose="020B0502040204020203" pitchFamily="34" charset="0"/>
                <a:cs typeface="Segoe UI" panose="020B0502040204020203" pitchFamily="34" charset="0"/>
              </a:rPr>
              <a:t>Objekte</a:t>
            </a:r>
          </a:p>
          <a:p>
            <a:pPr algn="l">
              <a:spcBef>
                <a:spcPts val="600"/>
              </a:spcBef>
            </a:pPr>
            <a:r>
              <a:rPr lang="de-CH" sz="1000">
                <a:latin typeface="Segoe UI" panose="020B0502040204020203" pitchFamily="34" charset="0"/>
                <a:cs typeface="Segoe UI" panose="020B0502040204020203" pitchFamily="34" charset="0"/>
              </a:rPr>
              <a:t>Gebäude- und Wohnungsregister</a:t>
            </a:r>
          </a:p>
        </p:txBody>
      </p:sp>
      <p:graphicFrame>
        <p:nvGraphicFramePr>
          <p:cNvPr id="18" name="Tabelle 17">
            <a:extLst>
              <a:ext uri="{FF2B5EF4-FFF2-40B4-BE49-F238E27FC236}">
                <a16:creationId xmlns:a16="http://schemas.microsoft.com/office/drawing/2014/main" id="{6CA18F2D-363B-64D6-8160-FE27F8B0EA12}"/>
              </a:ext>
            </a:extLst>
          </p:cNvPr>
          <p:cNvGraphicFramePr>
            <a:graphicFrameLocks noGrp="1"/>
          </p:cNvGraphicFramePr>
          <p:nvPr/>
        </p:nvGraphicFramePr>
        <p:xfrm>
          <a:off x="2839606" y="1079471"/>
          <a:ext cx="7315150" cy="5410229"/>
        </p:xfrm>
        <a:graphic>
          <a:graphicData uri="http://schemas.openxmlformats.org/drawingml/2006/table">
            <a:tbl>
              <a:tblPr>
                <a:tableStyleId>{5940675A-B579-460E-94D1-54222C63F5DA}</a:tableStyleId>
              </a:tblPr>
              <a:tblGrid>
                <a:gridCol w="602807">
                  <a:extLst>
                    <a:ext uri="{9D8B030D-6E8A-4147-A177-3AD203B41FA5}">
                      <a16:colId xmlns:a16="http://schemas.microsoft.com/office/drawing/2014/main" val="1794946168"/>
                    </a:ext>
                  </a:extLst>
                </a:gridCol>
                <a:gridCol w="610213">
                  <a:extLst>
                    <a:ext uri="{9D8B030D-6E8A-4147-A177-3AD203B41FA5}">
                      <a16:colId xmlns:a16="http://schemas.microsoft.com/office/drawing/2014/main" val="1669664391"/>
                    </a:ext>
                  </a:extLst>
                </a:gridCol>
                <a:gridCol w="610213">
                  <a:extLst>
                    <a:ext uri="{9D8B030D-6E8A-4147-A177-3AD203B41FA5}">
                      <a16:colId xmlns:a16="http://schemas.microsoft.com/office/drawing/2014/main" val="721545504"/>
                    </a:ext>
                  </a:extLst>
                </a:gridCol>
                <a:gridCol w="610213">
                  <a:extLst>
                    <a:ext uri="{9D8B030D-6E8A-4147-A177-3AD203B41FA5}">
                      <a16:colId xmlns:a16="http://schemas.microsoft.com/office/drawing/2014/main" val="2847392717"/>
                    </a:ext>
                  </a:extLst>
                </a:gridCol>
                <a:gridCol w="610213">
                  <a:extLst>
                    <a:ext uri="{9D8B030D-6E8A-4147-A177-3AD203B41FA5}">
                      <a16:colId xmlns:a16="http://schemas.microsoft.com/office/drawing/2014/main" val="178147724"/>
                    </a:ext>
                  </a:extLst>
                </a:gridCol>
                <a:gridCol w="610213">
                  <a:extLst>
                    <a:ext uri="{9D8B030D-6E8A-4147-A177-3AD203B41FA5}">
                      <a16:colId xmlns:a16="http://schemas.microsoft.com/office/drawing/2014/main" val="3433015321"/>
                    </a:ext>
                  </a:extLst>
                </a:gridCol>
                <a:gridCol w="610213">
                  <a:extLst>
                    <a:ext uri="{9D8B030D-6E8A-4147-A177-3AD203B41FA5}">
                      <a16:colId xmlns:a16="http://schemas.microsoft.com/office/drawing/2014/main" val="1409946144"/>
                    </a:ext>
                  </a:extLst>
                </a:gridCol>
                <a:gridCol w="610213">
                  <a:extLst>
                    <a:ext uri="{9D8B030D-6E8A-4147-A177-3AD203B41FA5}">
                      <a16:colId xmlns:a16="http://schemas.microsoft.com/office/drawing/2014/main" val="3072491919"/>
                    </a:ext>
                  </a:extLst>
                </a:gridCol>
                <a:gridCol w="610213">
                  <a:extLst>
                    <a:ext uri="{9D8B030D-6E8A-4147-A177-3AD203B41FA5}">
                      <a16:colId xmlns:a16="http://schemas.microsoft.com/office/drawing/2014/main" val="4070157580"/>
                    </a:ext>
                  </a:extLst>
                </a:gridCol>
                <a:gridCol w="610213">
                  <a:extLst>
                    <a:ext uri="{9D8B030D-6E8A-4147-A177-3AD203B41FA5}">
                      <a16:colId xmlns:a16="http://schemas.microsoft.com/office/drawing/2014/main" val="2979100082"/>
                    </a:ext>
                  </a:extLst>
                </a:gridCol>
                <a:gridCol w="610213">
                  <a:extLst>
                    <a:ext uri="{9D8B030D-6E8A-4147-A177-3AD203B41FA5}">
                      <a16:colId xmlns:a16="http://schemas.microsoft.com/office/drawing/2014/main" val="3891096050"/>
                    </a:ext>
                  </a:extLst>
                </a:gridCol>
                <a:gridCol w="610213">
                  <a:extLst>
                    <a:ext uri="{9D8B030D-6E8A-4147-A177-3AD203B41FA5}">
                      <a16:colId xmlns:a16="http://schemas.microsoft.com/office/drawing/2014/main" val="184640210"/>
                    </a:ext>
                  </a:extLst>
                </a:gridCol>
              </a:tblGrid>
              <a:tr h="343687">
                <a:tc gridSpan="4">
                  <a:txBody>
                    <a:bodyPr/>
                    <a:lstStyle/>
                    <a:p>
                      <a:pPr algn="ctr"/>
                      <a:r>
                        <a:rPr lang="de-DE" sz="1400" b="0">
                          <a:latin typeface="Segoe UI" panose="020B0502040204020203" pitchFamily="34" charset="0"/>
                          <a:cs typeface="Segoe UI" panose="020B0502040204020203" pitchFamily="34" charset="0"/>
                        </a:rPr>
                        <a:t>2026</a:t>
                      </a:r>
                      <a:endParaRPr lang="de-CH" sz="1400" b="0">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r>
                        <a:rPr lang="de-DE" sz="1400" b="0" kern="1200">
                          <a:solidFill>
                            <a:schemeClr val="tx1"/>
                          </a:solidFill>
                          <a:latin typeface="Segoe UI" panose="020B0502040204020203" pitchFamily="34" charset="0"/>
                          <a:ea typeface="+mn-ea"/>
                          <a:cs typeface="Segoe UI" panose="020B0502040204020203" pitchFamily="34" charset="0"/>
                        </a:rPr>
                        <a:t>2027</a:t>
                      </a:r>
                      <a:endParaRPr lang="de-CH" sz="1400" b="0"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r>
                        <a:rPr lang="de-DE" sz="1400" b="0" kern="1200">
                          <a:solidFill>
                            <a:schemeClr val="tx1"/>
                          </a:solidFill>
                          <a:latin typeface="Segoe UI" panose="020B0502040204020203" pitchFamily="34" charset="0"/>
                          <a:ea typeface="+mn-ea"/>
                          <a:cs typeface="Segoe UI" panose="020B0502040204020203" pitchFamily="34" charset="0"/>
                        </a:rPr>
                        <a:t>2028</a:t>
                      </a:r>
                      <a:endParaRPr lang="de-CH" sz="1400" b="0"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2548030"/>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3868233"/>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3959807"/>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9697927"/>
                  </a:ext>
                </a:extLst>
              </a:tr>
              <a:tr h="906820">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96708784"/>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70417179"/>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8110513"/>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8249858"/>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67952614"/>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2152685"/>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77739567"/>
                  </a:ext>
                </a:extLst>
              </a:tr>
              <a:tr h="379165">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8333932"/>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6392559"/>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2465378"/>
                  </a:ext>
                </a:extLst>
              </a:tr>
            </a:tbl>
          </a:graphicData>
        </a:graphic>
      </p:graphicFrame>
      <p:sp>
        <p:nvSpPr>
          <p:cNvPr id="23" name="Rechteck 22">
            <a:extLst>
              <a:ext uri="{FF2B5EF4-FFF2-40B4-BE49-F238E27FC236}">
                <a16:creationId xmlns:a16="http://schemas.microsoft.com/office/drawing/2014/main" id="{742F44AC-ABB8-850A-4BF4-148C8FC112B6}"/>
              </a:ext>
            </a:extLst>
          </p:cNvPr>
          <p:cNvSpPr/>
          <p:nvPr/>
        </p:nvSpPr>
        <p:spPr>
          <a:xfrm>
            <a:off x="2854845" y="2517362"/>
            <a:ext cx="1207364"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Finanzen</a:t>
            </a:r>
            <a:endParaRPr lang="de-CH" sz="1000">
              <a:solidFill>
                <a:schemeClr val="tx1"/>
              </a:solidFill>
              <a:latin typeface="Segoe UI" panose="020B0502040204020203" pitchFamily="34" charset="0"/>
              <a:cs typeface="Segoe UI" panose="020B0502040204020203" pitchFamily="34" charset="0"/>
            </a:endParaRPr>
          </a:p>
        </p:txBody>
      </p:sp>
      <p:sp>
        <p:nvSpPr>
          <p:cNvPr id="25" name="Rechteck 24">
            <a:extLst>
              <a:ext uri="{FF2B5EF4-FFF2-40B4-BE49-F238E27FC236}">
                <a16:creationId xmlns:a16="http://schemas.microsoft.com/office/drawing/2014/main" id="{F2AD8478-97D6-0B06-FBBD-A46E70B8F4ED}"/>
              </a:ext>
            </a:extLst>
          </p:cNvPr>
          <p:cNvSpPr/>
          <p:nvPr/>
        </p:nvSpPr>
        <p:spPr>
          <a:xfrm>
            <a:off x="2854845" y="2843096"/>
            <a:ext cx="1211967" cy="216000"/>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Anlagen</a:t>
            </a:r>
            <a:endParaRPr lang="de-CH" sz="1000">
              <a:solidFill>
                <a:schemeClr val="tx1"/>
              </a:solidFill>
              <a:latin typeface="Segoe UI" panose="020B0502040204020203" pitchFamily="34" charset="0"/>
              <a:cs typeface="Segoe UI" panose="020B0502040204020203" pitchFamily="34" charset="0"/>
            </a:endParaRPr>
          </a:p>
        </p:txBody>
      </p:sp>
      <p:sp>
        <p:nvSpPr>
          <p:cNvPr id="26" name="Rechteck 25">
            <a:extLst>
              <a:ext uri="{FF2B5EF4-FFF2-40B4-BE49-F238E27FC236}">
                <a16:creationId xmlns:a16="http://schemas.microsoft.com/office/drawing/2014/main" id="{7AC0A6FA-C311-F181-745E-3B690DB9258D}"/>
              </a:ext>
            </a:extLst>
          </p:cNvPr>
          <p:cNvSpPr/>
          <p:nvPr/>
        </p:nvSpPr>
        <p:spPr>
          <a:xfrm>
            <a:off x="4066812" y="2850525"/>
            <a:ext cx="1211967"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27" name="Diamond 117">
            <a:extLst>
              <a:ext uri="{FF2B5EF4-FFF2-40B4-BE49-F238E27FC236}">
                <a16:creationId xmlns:a16="http://schemas.microsoft.com/office/drawing/2014/main" id="{36C36D9A-32F7-A559-A35D-8E2247D2E051}"/>
              </a:ext>
            </a:extLst>
          </p:cNvPr>
          <p:cNvSpPr/>
          <p:nvPr/>
        </p:nvSpPr>
        <p:spPr>
          <a:xfrm>
            <a:off x="5163001" y="2836618"/>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28" name="Rechteck 27">
            <a:extLst>
              <a:ext uri="{FF2B5EF4-FFF2-40B4-BE49-F238E27FC236}">
                <a16:creationId xmlns:a16="http://schemas.microsoft.com/office/drawing/2014/main" id="{FA2BFA9F-746E-9FC9-D4CD-A46D46394599}"/>
              </a:ext>
            </a:extLst>
          </p:cNvPr>
          <p:cNvSpPr/>
          <p:nvPr/>
        </p:nvSpPr>
        <p:spPr>
          <a:xfrm>
            <a:off x="4666925" y="3166154"/>
            <a:ext cx="1820333" cy="216000"/>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Investitionen (Kreditwesen)</a:t>
            </a:r>
            <a:endParaRPr lang="de-CH" sz="1000">
              <a:solidFill>
                <a:schemeClr val="tx1"/>
              </a:solidFill>
              <a:latin typeface="Segoe UI" panose="020B0502040204020203" pitchFamily="34" charset="0"/>
              <a:cs typeface="Segoe UI" panose="020B0502040204020203" pitchFamily="34" charset="0"/>
            </a:endParaRPr>
          </a:p>
        </p:txBody>
      </p:sp>
      <p:sp>
        <p:nvSpPr>
          <p:cNvPr id="29" name="Rechteck 28">
            <a:extLst>
              <a:ext uri="{FF2B5EF4-FFF2-40B4-BE49-F238E27FC236}">
                <a16:creationId xmlns:a16="http://schemas.microsoft.com/office/drawing/2014/main" id="{50728318-866D-C929-6B55-0981E2E69C27}"/>
              </a:ext>
            </a:extLst>
          </p:cNvPr>
          <p:cNvSpPr/>
          <p:nvPr/>
        </p:nvSpPr>
        <p:spPr>
          <a:xfrm>
            <a:off x="6472220" y="3173789"/>
            <a:ext cx="1203916"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1" name="Rechteck 30">
            <a:extLst>
              <a:ext uri="{FF2B5EF4-FFF2-40B4-BE49-F238E27FC236}">
                <a16:creationId xmlns:a16="http://schemas.microsoft.com/office/drawing/2014/main" id="{2D60BDE4-4103-E22F-AA2D-ED0136EE32B8}"/>
              </a:ext>
            </a:extLst>
          </p:cNvPr>
          <p:cNvSpPr/>
          <p:nvPr/>
        </p:nvSpPr>
        <p:spPr>
          <a:xfrm>
            <a:off x="4063810" y="3509815"/>
            <a:ext cx="1820333" cy="216000"/>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Fakturierung/Gebühren</a:t>
            </a:r>
            <a:endParaRPr lang="de-CH" sz="1000">
              <a:solidFill>
                <a:schemeClr val="tx1"/>
              </a:solidFill>
              <a:latin typeface="Segoe UI" panose="020B0502040204020203" pitchFamily="34" charset="0"/>
              <a:cs typeface="Segoe UI" panose="020B0502040204020203" pitchFamily="34" charset="0"/>
            </a:endParaRPr>
          </a:p>
        </p:txBody>
      </p:sp>
      <p:sp>
        <p:nvSpPr>
          <p:cNvPr id="34" name="Rechteck 33">
            <a:extLst>
              <a:ext uri="{FF2B5EF4-FFF2-40B4-BE49-F238E27FC236}">
                <a16:creationId xmlns:a16="http://schemas.microsoft.com/office/drawing/2014/main" id="{917CFC8E-4A15-EE15-A0CB-20BDB0B68220}"/>
              </a:ext>
            </a:extLst>
          </p:cNvPr>
          <p:cNvSpPr/>
          <p:nvPr/>
        </p:nvSpPr>
        <p:spPr>
          <a:xfrm>
            <a:off x="2854845" y="3843007"/>
            <a:ext cx="2424866" cy="216000"/>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Steuerbezug (FR)</a:t>
            </a:r>
            <a:endParaRPr lang="de-CH" sz="1000">
              <a:solidFill>
                <a:schemeClr val="tx1"/>
              </a:solidFill>
              <a:latin typeface="Segoe UI" panose="020B0502040204020203" pitchFamily="34" charset="0"/>
              <a:cs typeface="Segoe UI" panose="020B0502040204020203" pitchFamily="34" charset="0"/>
            </a:endParaRPr>
          </a:p>
        </p:txBody>
      </p:sp>
      <p:sp>
        <p:nvSpPr>
          <p:cNvPr id="35" name="Rechteck 34">
            <a:extLst>
              <a:ext uri="{FF2B5EF4-FFF2-40B4-BE49-F238E27FC236}">
                <a16:creationId xmlns:a16="http://schemas.microsoft.com/office/drawing/2014/main" id="{07FC0D02-7545-29C5-038D-9F99FAF51565}"/>
              </a:ext>
            </a:extLst>
          </p:cNvPr>
          <p:cNvSpPr/>
          <p:nvPr/>
        </p:nvSpPr>
        <p:spPr>
          <a:xfrm>
            <a:off x="5271001" y="3851600"/>
            <a:ext cx="1188000"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6" name="Diamond 117">
            <a:extLst>
              <a:ext uri="{FF2B5EF4-FFF2-40B4-BE49-F238E27FC236}">
                <a16:creationId xmlns:a16="http://schemas.microsoft.com/office/drawing/2014/main" id="{75CA57C4-BE09-8855-ADE3-64463A7CB0DB}"/>
              </a:ext>
            </a:extLst>
          </p:cNvPr>
          <p:cNvSpPr/>
          <p:nvPr/>
        </p:nvSpPr>
        <p:spPr>
          <a:xfrm>
            <a:off x="6379258" y="3835259"/>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40" name="Rechteck 39">
            <a:extLst>
              <a:ext uri="{FF2B5EF4-FFF2-40B4-BE49-F238E27FC236}">
                <a16:creationId xmlns:a16="http://schemas.microsoft.com/office/drawing/2014/main" id="{7B29C1B4-5696-C5B1-D9B3-1631FED21B06}"/>
              </a:ext>
            </a:extLst>
          </p:cNvPr>
          <p:cNvSpPr/>
          <p:nvPr/>
        </p:nvSpPr>
        <p:spPr>
          <a:xfrm>
            <a:off x="5279447" y="5337857"/>
            <a:ext cx="1836000" cy="216000"/>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Kostenrechnung</a:t>
            </a:r>
            <a:endParaRPr lang="de-CH" sz="1000">
              <a:solidFill>
                <a:schemeClr val="tx1"/>
              </a:solidFill>
              <a:latin typeface="Segoe UI" panose="020B0502040204020203" pitchFamily="34" charset="0"/>
              <a:cs typeface="Segoe UI" panose="020B0502040204020203" pitchFamily="34" charset="0"/>
            </a:endParaRPr>
          </a:p>
        </p:txBody>
      </p:sp>
      <p:sp>
        <p:nvSpPr>
          <p:cNvPr id="55" name="Rectangle 116">
            <a:extLst>
              <a:ext uri="{FF2B5EF4-FFF2-40B4-BE49-F238E27FC236}">
                <a16:creationId xmlns:a16="http://schemas.microsoft.com/office/drawing/2014/main" id="{C8D1D710-A764-509D-81AB-CA63DD3DB4A2}"/>
              </a:ext>
            </a:extLst>
          </p:cNvPr>
          <p:cNvSpPr/>
          <p:nvPr/>
        </p:nvSpPr>
        <p:spPr>
          <a:xfrm>
            <a:off x="441242" y="5816815"/>
            <a:ext cx="1440000" cy="215444"/>
          </a:xfrm>
          <a:prstGeom prst="rect">
            <a:avLst/>
          </a:prstGeom>
          <a:pattFill prst="wdUpDiag">
            <a:fgClr>
              <a:schemeClr val="accent2">
                <a:lumMod val="40000"/>
                <a:lumOff val="60000"/>
              </a:schemeClr>
            </a:fgClr>
            <a:bgClr>
              <a:schemeClr val="bg1"/>
            </a:bgClr>
          </a:pattFill>
          <a:ln w="9525" cap="flat" cmpd="sng" algn="ctr">
            <a:solidFill>
              <a:schemeClr val="accent2">
                <a:lumMod val="40000"/>
                <a:lumOff val="6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r>
              <a:rPr lang="de-CH" sz="900">
                <a:ln/>
                <a:solidFill>
                  <a:srgbClr val="000000"/>
                </a:solidFill>
                <a:latin typeface="Segoe UI" panose="020B0502040204020203" pitchFamily="34" charset="0"/>
                <a:cs typeface="Segoe UI" panose="020B0502040204020203" pitchFamily="34" charset="0"/>
                <a:sym typeface="Arial"/>
                <a:rtl val="0"/>
              </a:rPr>
              <a:t>Pilotierungs-Phase</a:t>
            </a:r>
          </a:p>
        </p:txBody>
      </p:sp>
      <p:sp>
        <p:nvSpPr>
          <p:cNvPr id="9" name="Rechteck 8">
            <a:extLst>
              <a:ext uri="{FF2B5EF4-FFF2-40B4-BE49-F238E27FC236}">
                <a16:creationId xmlns:a16="http://schemas.microsoft.com/office/drawing/2014/main" id="{952D14CF-98E4-2AFF-8BF2-922CB6DFC942}"/>
              </a:ext>
            </a:extLst>
          </p:cNvPr>
          <p:cNvSpPr/>
          <p:nvPr/>
        </p:nvSpPr>
        <p:spPr>
          <a:xfrm>
            <a:off x="4059034" y="2527234"/>
            <a:ext cx="3647950"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b="1">
                <a:solidFill>
                  <a:schemeClr val="tx1"/>
                </a:solidFill>
                <a:latin typeface="+mj-lt"/>
              </a:rPr>
              <a:t>Finanzen; </a:t>
            </a:r>
            <a:r>
              <a:rPr lang="de-DE" sz="1000">
                <a:solidFill>
                  <a:schemeClr val="tx1"/>
                </a:solidFill>
                <a:latin typeface="+mj-lt"/>
              </a:rPr>
              <a:t>kantonsspezifische Auswertungen</a:t>
            </a:r>
            <a:endParaRPr lang="de-CH" sz="1000">
              <a:solidFill>
                <a:schemeClr val="tx1"/>
              </a:solidFill>
              <a:latin typeface="+mj-lt"/>
            </a:endParaRPr>
          </a:p>
        </p:txBody>
      </p:sp>
      <p:sp>
        <p:nvSpPr>
          <p:cNvPr id="24" name="Diamond 117">
            <a:extLst>
              <a:ext uri="{FF2B5EF4-FFF2-40B4-BE49-F238E27FC236}">
                <a16:creationId xmlns:a16="http://schemas.microsoft.com/office/drawing/2014/main" id="{58B609FF-3720-7CFC-EB7E-7FB4BF8A2E77}"/>
              </a:ext>
            </a:extLst>
          </p:cNvPr>
          <p:cNvSpPr/>
          <p:nvPr/>
        </p:nvSpPr>
        <p:spPr>
          <a:xfrm>
            <a:off x="3940731" y="2508521"/>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13" name="Rechteck 12">
            <a:extLst>
              <a:ext uri="{FF2B5EF4-FFF2-40B4-BE49-F238E27FC236}">
                <a16:creationId xmlns:a16="http://schemas.microsoft.com/office/drawing/2014/main" id="{ACA4D30C-0567-737C-F7E4-D06C438EFE67}"/>
              </a:ext>
            </a:extLst>
          </p:cNvPr>
          <p:cNvSpPr/>
          <p:nvPr/>
        </p:nvSpPr>
        <p:spPr>
          <a:xfrm>
            <a:off x="5279447" y="4173700"/>
            <a:ext cx="1836000" cy="216000"/>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Steuerbezug (VS)</a:t>
            </a:r>
            <a:endParaRPr lang="de-CH" sz="1000">
              <a:solidFill>
                <a:schemeClr val="tx1"/>
              </a:solidFill>
              <a:latin typeface="Segoe UI" panose="020B0502040204020203" pitchFamily="34" charset="0"/>
              <a:cs typeface="Segoe UI" panose="020B0502040204020203" pitchFamily="34" charset="0"/>
            </a:endParaRPr>
          </a:p>
        </p:txBody>
      </p:sp>
      <p:sp>
        <p:nvSpPr>
          <p:cNvPr id="16" name="Rechteck 15">
            <a:extLst>
              <a:ext uri="{FF2B5EF4-FFF2-40B4-BE49-F238E27FC236}">
                <a16:creationId xmlns:a16="http://schemas.microsoft.com/office/drawing/2014/main" id="{C4873FFE-C7AE-EAC9-5D7B-0932E0AC05F2}"/>
              </a:ext>
            </a:extLst>
          </p:cNvPr>
          <p:cNvSpPr/>
          <p:nvPr/>
        </p:nvSpPr>
        <p:spPr>
          <a:xfrm>
            <a:off x="7111841" y="4190319"/>
            <a:ext cx="1188000"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57" name="Diamond 117">
            <a:extLst>
              <a:ext uri="{FF2B5EF4-FFF2-40B4-BE49-F238E27FC236}">
                <a16:creationId xmlns:a16="http://schemas.microsoft.com/office/drawing/2014/main" id="{C41F53C7-0089-8C1F-9F42-19E376DF9007}"/>
              </a:ext>
            </a:extLst>
          </p:cNvPr>
          <p:cNvSpPr/>
          <p:nvPr/>
        </p:nvSpPr>
        <p:spPr>
          <a:xfrm>
            <a:off x="8213992" y="4183730"/>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59" name="Rechteck 58">
            <a:extLst>
              <a:ext uri="{FF2B5EF4-FFF2-40B4-BE49-F238E27FC236}">
                <a16:creationId xmlns:a16="http://schemas.microsoft.com/office/drawing/2014/main" id="{CA5B03A3-2739-2C46-7010-62E4CE126C06}"/>
              </a:ext>
            </a:extLst>
          </p:cNvPr>
          <p:cNvSpPr/>
          <p:nvPr/>
        </p:nvSpPr>
        <p:spPr>
          <a:xfrm>
            <a:off x="6493748" y="4492343"/>
            <a:ext cx="1836000" cy="216000"/>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Steuerbezug (SO)</a:t>
            </a:r>
            <a:endParaRPr lang="de-CH" sz="1000">
              <a:solidFill>
                <a:schemeClr val="tx1"/>
              </a:solidFill>
              <a:latin typeface="Segoe UI" panose="020B0502040204020203" pitchFamily="34" charset="0"/>
              <a:cs typeface="Segoe UI" panose="020B0502040204020203" pitchFamily="34" charset="0"/>
            </a:endParaRPr>
          </a:p>
        </p:txBody>
      </p:sp>
      <p:sp>
        <p:nvSpPr>
          <p:cNvPr id="61" name="Rechteck 60">
            <a:extLst>
              <a:ext uri="{FF2B5EF4-FFF2-40B4-BE49-F238E27FC236}">
                <a16:creationId xmlns:a16="http://schemas.microsoft.com/office/drawing/2014/main" id="{26CCB790-E4A8-8420-3F96-3BF4E98FA4D3}"/>
              </a:ext>
            </a:extLst>
          </p:cNvPr>
          <p:cNvSpPr/>
          <p:nvPr/>
        </p:nvSpPr>
        <p:spPr>
          <a:xfrm>
            <a:off x="8334526" y="4500713"/>
            <a:ext cx="574997"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63" name="Diamond 117">
            <a:extLst>
              <a:ext uri="{FF2B5EF4-FFF2-40B4-BE49-F238E27FC236}">
                <a16:creationId xmlns:a16="http://schemas.microsoft.com/office/drawing/2014/main" id="{A05B1FEE-1657-88E0-0223-2BD1CD826F2F}"/>
              </a:ext>
            </a:extLst>
          </p:cNvPr>
          <p:cNvSpPr/>
          <p:nvPr/>
        </p:nvSpPr>
        <p:spPr>
          <a:xfrm>
            <a:off x="8818246" y="4513458"/>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19" name="Rechteck 18">
            <a:extLst>
              <a:ext uri="{FF2B5EF4-FFF2-40B4-BE49-F238E27FC236}">
                <a16:creationId xmlns:a16="http://schemas.microsoft.com/office/drawing/2014/main" id="{5C3BF36F-630F-16BF-5B03-9E0130DF6E28}"/>
              </a:ext>
            </a:extLst>
          </p:cNvPr>
          <p:cNvSpPr/>
          <p:nvPr/>
        </p:nvSpPr>
        <p:spPr>
          <a:xfrm>
            <a:off x="4666926" y="1859220"/>
            <a:ext cx="4242598" cy="202209"/>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b="1">
                <a:solidFill>
                  <a:schemeClr val="tx1"/>
                </a:solidFill>
                <a:latin typeface="Segoe UI" panose="020B0502040204020203" pitchFamily="34" charset="0"/>
                <a:cs typeface="Segoe UI" panose="020B0502040204020203" pitchFamily="34" charset="0"/>
              </a:rPr>
              <a:t>Einwohnende:</a:t>
            </a:r>
            <a:r>
              <a:rPr lang="de-DE" sz="1000">
                <a:solidFill>
                  <a:schemeClr val="tx1"/>
                </a:solidFill>
                <a:latin typeface="Segoe UI" panose="020B0502040204020203" pitchFamily="34" charset="0"/>
                <a:cs typeface="Segoe UI" panose="020B0502040204020203" pitchFamily="34" charset="0"/>
              </a:rPr>
              <a:t> Techn. Modernisierung / Ausbau / Akt. Standards</a:t>
            </a:r>
            <a:endParaRPr lang="de-CH" sz="1000">
              <a:solidFill>
                <a:schemeClr val="tx1"/>
              </a:solidFill>
              <a:latin typeface="Segoe UI" panose="020B0502040204020203" pitchFamily="34" charset="0"/>
              <a:cs typeface="Segoe UI" panose="020B0502040204020203" pitchFamily="34" charset="0"/>
            </a:endParaRPr>
          </a:p>
        </p:txBody>
      </p:sp>
      <p:sp>
        <p:nvSpPr>
          <p:cNvPr id="30" name="Diamond 117">
            <a:extLst>
              <a:ext uri="{FF2B5EF4-FFF2-40B4-BE49-F238E27FC236}">
                <a16:creationId xmlns:a16="http://schemas.microsoft.com/office/drawing/2014/main" id="{4246E777-8649-CCEB-7003-21123B0654DD}"/>
              </a:ext>
            </a:extLst>
          </p:cNvPr>
          <p:cNvSpPr/>
          <p:nvPr/>
        </p:nvSpPr>
        <p:spPr>
          <a:xfrm>
            <a:off x="7600448" y="3178703"/>
            <a:ext cx="218894"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56" name="Rechteck 55">
            <a:extLst>
              <a:ext uri="{FF2B5EF4-FFF2-40B4-BE49-F238E27FC236}">
                <a16:creationId xmlns:a16="http://schemas.microsoft.com/office/drawing/2014/main" id="{D0B045CA-BDC0-E53E-3285-929AD2031386}"/>
              </a:ext>
            </a:extLst>
          </p:cNvPr>
          <p:cNvSpPr/>
          <p:nvPr/>
        </p:nvSpPr>
        <p:spPr>
          <a:xfrm>
            <a:off x="7111841" y="5338120"/>
            <a:ext cx="1188000"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42" name="Diamond 117">
            <a:extLst>
              <a:ext uri="{FF2B5EF4-FFF2-40B4-BE49-F238E27FC236}">
                <a16:creationId xmlns:a16="http://schemas.microsoft.com/office/drawing/2014/main" id="{37DC6855-DF85-183F-695A-E9E49E28DC28}"/>
              </a:ext>
            </a:extLst>
          </p:cNvPr>
          <p:cNvSpPr/>
          <p:nvPr/>
        </p:nvSpPr>
        <p:spPr>
          <a:xfrm>
            <a:off x="8213063" y="5331648"/>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64" name="Rechteck 63">
            <a:extLst>
              <a:ext uri="{FF2B5EF4-FFF2-40B4-BE49-F238E27FC236}">
                <a16:creationId xmlns:a16="http://schemas.microsoft.com/office/drawing/2014/main" id="{40A47AAF-03CE-C651-81F8-1575EDC0F24E}"/>
              </a:ext>
            </a:extLst>
          </p:cNvPr>
          <p:cNvSpPr/>
          <p:nvPr/>
        </p:nvSpPr>
        <p:spPr>
          <a:xfrm>
            <a:off x="7111173" y="5673539"/>
            <a:ext cx="1188000"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66" name="Diamond 117">
            <a:extLst>
              <a:ext uri="{FF2B5EF4-FFF2-40B4-BE49-F238E27FC236}">
                <a16:creationId xmlns:a16="http://schemas.microsoft.com/office/drawing/2014/main" id="{A169D0B1-1DF8-3841-FAD0-B1A65D91DF0C}"/>
              </a:ext>
            </a:extLst>
          </p:cNvPr>
          <p:cNvSpPr/>
          <p:nvPr/>
        </p:nvSpPr>
        <p:spPr>
          <a:xfrm>
            <a:off x="8212395" y="5667067"/>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68" name="Rechteck 67">
            <a:extLst>
              <a:ext uri="{FF2B5EF4-FFF2-40B4-BE49-F238E27FC236}">
                <a16:creationId xmlns:a16="http://schemas.microsoft.com/office/drawing/2014/main" id="{C082299E-909E-BF4F-CE9A-69E173CAEA0C}"/>
              </a:ext>
            </a:extLst>
          </p:cNvPr>
          <p:cNvSpPr/>
          <p:nvPr/>
        </p:nvSpPr>
        <p:spPr>
          <a:xfrm>
            <a:off x="5891668" y="6014904"/>
            <a:ext cx="1800000" cy="216000"/>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de-DE" sz="1000">
                <a:ln/>
                <a:solidFill>
                  <a:srgbClr val="000000"/>
                </a:solidFill>
                <a:latin typeface="Segoe UI" panose="020B0502040204020203" pitchFamily="34" charset="0"/>
                <a:cs typeface="Segoe UI" panose="020B0502040204020203" pitchFamily="34" charset="0"/>
                <a:rtl val="0"/>
              </a:rPr>
              <a:t>Bestellwesen</a:t>
            </a:r>
            <a:endParaRPr lang="de-CH" sz="1000">
              <a:ln/>
              <a:solidFill>
                <a:srgbClr val="000000"/>
              </a:solidFill>
              <a:latin typeface="Segoe UI" panose="020B0502040204020203" pitchFamily="34" charset="0"/>
              <a:cs typeface="Segoe UI" panose="020B0502040204020203" pitchFamily="34" charset="0"/>
              <a:rtl val="0"/>
            </a:endParaRPr>
          </a:p>
        </p:txBody>
      </p:sp>
      <p:sp>
        <p:nvSpPr>
          <p:cNvPr id="70" name="Rechteck 69">
            <a:extLst>
              <a:ext uri="{FF2B5EF4-FFF2-40B4-BE49-F238E27FC236}">
                <a16:creationId xmlns:a16="http://schemas.microsoft.com/office/drawing/2014/main" id="{07501C00-8522-E639-ADE3-2DE38ED734D0}"/>
              </a:ext>
            </a:extLst>
          </p:cNvPr>
          <p:cNvSpPr/>
          <p:nvPr/>
        </p:nvSpPr>
        <p:spPr>
          <a:xfrm>
            <a:off x="7701202" y="6015167"/>
            <a:ext cx="612000"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72" name="Diamond 117">
            <a:extLst>
              <a:ext uri="{FF2B5EF4-FFF2-40B4-BE49-F238E27FC236}">
                <a16:creationId xmlns:a16="http://schemas.microsoft.com/office/drawing/2014/main" id="{DA75A1E1-87C1-3A5B-43B0-C05238C97117}"/>
              </a:ext>
            </a:extLst>
          </p:cNvPr>
          <p:cNvSpPr/>
          <p:nvPr/>
        </p:nvSpPr>
        <p:spPr>
          <a:xfrm>
            <a:off x="8215684" y="6008695"/>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8" name="Pfeil: Fünfeck 7">
            <a:extLst>
              <a:ext uri="{FF2B5EF4-FFF2-40B4-BE49-F238E27FC236}">
                <a16:creationId xmlns:a16="http://schemas.microsoft.com/office/drawing/2014/main" id="{9A5A9EC0-CB91-CC7E-1977-AE28D9773ECD}"/>
              </a:ext>
            </a:extLst>
          </p:cNvPr>
          <p:cNvSpPr/>
          <p:nvPr/>
        </p:nvSpPr>
        <p:spPr>
          <a:xfrm>
            <a:off x="2840365" y="1542471"/>
            <a:ext cx="7424576" cy="216000"/>
          </a:xfrm>
          <a:prstGeom prst="homePlat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1000" b="1">
                <a:solidFill>
                  <a:schemeClr val="tx1"/>
                </a:solidFill>
                <a:latin typeface="Segoe UI" panose="020B0502040204020203" pitchFamily="34" charset="0"/>
                <a:cs typeface="Segoe UI" panose="020B0502040204020203" pitchFamily="34" charset="0"/>
              </a:rPr>
              <a:t>Alle Module:</a:t>
            </a:r>
            <a:r>
              <a:rPr lang="de-DE" sz="1000">
                <a:solidFill>
                  <a:schemeClr val="tx1"/>
                </a:solidFill>
                <a:latin typeface="Segoe UI" panose="020B0502040204020203" pitchFamily="34" charset="0"/>
                <a:cs typeface="Segoe UI" panose="020B0502040204020203" pitchFamily="34" charset="0"/>
              </a:rPr>
              <a:t> Weiterentwicklung / Ausbau bestehender Module</a:t>
            </a:r>
            <a:endParaRPr lang="de-CH" sz="1000">
              <a:solidFill>
                <a:schemeClr val="tx1"/>
              </a:solidFill>
              <a:latin typeface="Segoe UI" panose="020B0502040204020203" pitchFamily="34" charset="0"/>
              <a:cs typeface="Segoe UI" panose="020B0502040204020203" pitchFamily="34" charset="0"/>
            </a:endParaRPr>
          </a:p>
        </p:txBody>
      </p:sp>
      <p:sp>
        <p:nvSpPr>
          <p:cNvPr id="32" name="Rechteck 31">
            <a:extLst>
              <a:ext uri="{FF2B5EF4-FFF2-40B4-BE49-F238E27FC236}">
                <a16:creationId xmlns:a16="http://schemas.microsoft.com/office/drawing/2014/main" id="{D855EC74-D690-785F-AA71-688E1F85EF8F}"/>
              </a:ext>
            </a:extLst>
          </p:cNvPr>
          <p:cNvSpPr/>
          <p:nvPr/>
        </p:nvSpPr>
        <p:spPr>
          <a:xfrm>
            <a:off x="5885025" y="3510000"/>
            <a:ext cx="1188000"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3" name="Diamond 117">
            <a:extLst>
              <a:ext uri="{FF2B5EF4-FFF2-40B4-BE49-F238E27FC236}">
                <a16:creationId xmlns:a16="http://schemas.microsoft.com/office/drawing/2014/main" id="{52CB16DB-D3A2-C8DC-647D-A634F74EA995}"/>
              </a:ext>
            </a:extLst>
          </p:cNvPr>
          <p:cNvSpPr/>
          <p:nvPr/>
        </p:nvSpPr>
        <p:spPr>
          <a:xfrm>
            <a:off x="6995505" y="3500483"/>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10" name="Rechteck 9">
            <a:extLst>
              <a:ext uri="{FF2B5EF4-FFF2-40B4-BE49-F238E27FC236}">
                <a16:creationId xmlns:a16="http://schemas.microsoft.com/office/drawing/2014/main" id="{EA9770B4-C830-722E-85A8-B7BD0E3C4DB9}"/>
              </a:ext>
            </a:extLst>
          </p:cNvPr>
          <p:cNvSpPr/>
          <p:nvPr/>
        </p:nvSpPr>
        <p:spPr>
          <a:xfrm>
            <a:off x="2854845" y="2192905"/>
            <a:ext cx="1812080"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mj-lt"/>
              </a:rPr>
              <a:t>Debitoren</a:t>
            </a:r>
            <a:endParaRPr lang="de-CH" sz="1000">
              <a:solidFill>
                <a:schemeClr val="tx1"/>
              </a:solidFill>
              <a:latin typeface="+mj-lt"/>
            </a:endParaRPr>
          </a:p>
        </p:txBody>
      </p:sp>
      <p:sp>
        <p:nvSpPr>
          <p:cNvPr id="39" name="Diamond 117">
            <a:extLst>
              <a:ext uri="{FF2B5EF4-FFF2-40B4-BE49-F238E27FC236}">
                <a16:creationId xmlns:a16="http://schemas.microsoft.com/office/drawing/2014/main" id="{0A13CE02-44B8-8618-73CA-C1FC7451F225}"/>
              </a:ext>
            </a:extLst>
          </p:cNvPr>
          <p:cNvSpPr/>
          <p:nvPr/>
        </p:nvSpPr>
        <p:spPr>
          <a:xfrm>
            <a:off x="4550223" y="2186555"/>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20" name="Rechteck 19">
            <a:extLst>
              <a:ext uri="{FF2B5EF4-FFF2-40B4-BE49-F238E27FC236}">
                <a16:creationId xmlns:a16="http://schemas.microsoft.com/office/drawing/2014/main" id="{954373E3-3731-97F4-7992-06C55FFE4839}"/>
              </a:ext>
            </a:extLst>
          </p:cNvPr>
          <p:cNvSpPr/>
          <p:nvPr/>
        </p:nvSpPr>
        <p:spPr>
          <a:xfrm>
            <a:off x="5278779" y="5673276"/>
            <a:ext cx="1836000" cy="216000"/>
          </a:xfrm>
          <a:prstGeom prst="rect">
            <a:avLst/>
          </a:prstGeom>
          <a:solidFill>
            <a:schemeClr val="bg2">
              <a:lumMod val="20000"/>
              <a:lumOff val="80000"/>
            </a:schemeClr>
          </a:solidFill>
          <a:ln>
            <a:solidFill>
              <a:schemeClr val="bg2">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de-DE" sz="1000">
                <a:ln/>
                <a:solidFill>
                  <a:srgbClr val="000000"/>
                </a:solidFill>
                <a:latin typeface="Segoe UI" panose="020B0502040204020203" pitchFamily="34" charset="0"/>
                <a:cs typeface="Segoe UI" panose="020B0502040204020203" pitchFamily="34" charset="0"/>
                <a:rtl val="0"/>
              </a:rPr>
              <a:t>Finanzplan</a:t>
            </a:r>
            <a:endParaRPr lang="de-CH" sz="1000">
              <a:ln/>
              <a:solidFill>
                <a:srgbClr val="000000"/>
              </a:solidFill>
              <a:latin typeface="Segoe UI" panose="020B0502040204020203" pitchFamily="34" charset="0"/>
              <a:cs typeface="Segoe UI" panose="020B0502040204020203" pitchFamily="34" charset="0"/>
              <a:rtl val="0"/>
            </a:endParaRPr>
          </a:p>
        </p:txBody>
      </p:sp>
      <p:sp>
        <p:nvSpPr>
          <p:cNvPr id="4" name="Datumsplatzhalter 3">
            <a:extLst>
              <a:ext uri="{FF2B5EF4-FFF2-40B4-BE49-F238E27FC236}">
                <a16:creationId xmlns:a16="http://schemas.microsoft.com/office/drawing/2014/main" id="{4FA16669-F25E-8D98-6F5C-B7BFD6F35B06}"/>
              </a:ext>
            </a:extLst>
          </p:cNvPr>
          <p:cNvSpPr>
            <a:spLocks noGrp="1"/>
          </p:cNvSpPr>
          <p:nvPr>
            <p:ph type="dt" sz="half" idx="10"/>
          </p:nvPr>
        </p:nvSpPr>
        <p:spPr>
          <a:xfrm>
            <a:off x="9461239" y="6560212"/>
            <a:ext cx="1189348" cy="144016"/>
          </a:xfrm>
        </p:spPr>
        <p:txBody>
          <a:bodyPr anchor="t">
            <a:normAutofit/>
          </a:bodyPr>
          <a:lstStyle/>
          <a:p>
            <a:pPr>
              <a:spcAft>
                <a:spcPts val="600"/>
              </a:spcAft>
            </a:pPr>
            <a:fld id="{4BF2B51C-AC07-4F77-96C2-952C0917D727}" type="datetime4">
              <a:rPr lang="de-CH" smtClean="0"/>
              <a:t>3. November 2026</a:t>
            </a:fld>
            <a:endParaRPr lang="de-CH"/>
          </a:p>
        </p:txBody>
      </p:sp>
      <p:sp>
        <p:nvSpPr>
          <p:cNvPr id="5" name="Foliennummernplatzhalter 5">
            <a:extLst>
              <a:ext uri="{FF2B5EF4-FFF2-40B4-BE49-F238E27FC236}">
                <a16:creationId xmlns:a16="http://schemas.microsoft.com/office/drawing/2014/main" id="{8D292F78-33A4-8E91-94F3-8F3EEF5507A2}"/>
              </a:ext>
            </a:extLst>
          </p:cNvPr>
          <p:cNvSpPr>
            <a:spLocks noGrp="1"/>
          </p:cNvSpPr>
          <p:nvPr>
            <p:ph type="sldNum" sz="quarter" idx="12"/>
          </p:nvPr>
        </p:nvSpPr>
        <p:spPr>
          <a:xfrm>
            <a:off x="11037127" y="6560212"/>
            <a:ext cx="746886" cy="144016"/>
          </a:xfrm>
        </p:spPr>
        <p:txBody>
          <a:bodyPr anchor="t">
            <a:normAutofit/>
          </a:bodyPr>
          <a:lstStyle/>
          <a:p>
            <a:pPr>
              <a:spcAft>
                <a:spcPts val="600"/>
              </a:spcAft>
            </a:pPr>
            <a:fld id="{442AD375-037F-43D0-B059-5172DA06796A}" type="slidenum">
              <a:rPr lang="de-CH" smtClean="0"/>
              <a:pPr>
                <a:spcAft>
                  <a:spcPts val="600"/>
                </a:spcAft>
              </a:pPr>
              <a:t>6</a:t>
            </a:fld>
            <a:endParaRPr lang="de-CH"/>
          </a:p>
        </p:txBody>
      </p:sp>
      <p:sp>
        <p:nvSpPr>
          <p:cNvPr id="15" name="Fußzeilenplatzhalter 3">
            <a:extLst>
              <a:ext uri="{FF2B5EF4-FFF2-40B4-BE49-F238E27FC236}">
                <a16:creationId xmlns:a16="http://schemas.microsoft.com/office/drawing/2014/main" id="{F2F7CCA3-01EF-7D5A-F36F-AF3E5DBAA917}"/>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extLst>
      <p:ext uri="{BB962C8B-B14F-4D97-AF65-F5344CB8AC3E}">
        <p14:creationId xmlns:p14="http://schemas.microsoft.com/office/powerpoint/2010/main" val="2892759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2C6DF-8C2E-7B19-3891-87D505903497}"/>
            </a:ext>
          </a:extLst>
        </p:cNvPr>
        <p:cNvGrpSpPr/>
        <p:nvPr/>
      </p:nvGrpSpPr>
      <p:grpSpPr>
        <a:xfrm>
          <a:off x="0" y="0"/>
          <a:ext cx="1" cy="1"/>
          <a:chOff x="0" y="0"/>
          <a:chExt cx="1" cy="1"/>
        </a:xfrm>
      </p:grpSpPr>
      <p:sp>
        <p:nvSpPr>
          <p:cNvPr id="2" name="Titel 1">
            <a:extLst>
              <a:ext uri="{FF2B5EF4-FFF2-40B4-BE49-F238E27FC236}">
                <a16:creationId xmlns:a16="http://schemas.microsoft.com/office/drawing/2014/main" id="{191269E2-05DB-F324-4BBB-AA3CF53BFC92}"/>
              </a:ext>
            </a:extLst>
          </p:cNvPr>
          <p:cNvSpPr>
            <a:spLocks noGrp="1"/>
          </p:cNvSpPr>
          <p:nvPr>
            <p:ph type="title"/>
          </p:nvPr>
        </p:nvSpPr>
        <p:spPr/>
        <p:txBody>
          <a:bodyPr/>
          <a:lstStyle/>
          <a:p>
            <a:r>
              <a:rPr lang="de-CH" err="1"/>
              <a:t>Civetica</a:t>
            </a:r>
            <a:r>
              <a:rPr lang="de-CH"/>
              <a:t> Roadmap 2027 (2/2)</a:t>
            </a:r>
            <a:endParaRPr lang="de-CH" sz="1200" b="0" i="1">
              <a:solidFill>
                <a:srgbClr val="9B46FA"/>
              </a:solidFill>
            </a:endParaRPr>
          </a:p>
        </p:txBody>
      </p:sp>
      <p:graphicFrame>
        <p:nvGraphicFramePr>
          <p:cNvPr id="18" name="Tabelle 17">
            <a:extLst>
              <a:ext uri="{FF2B5EF4-FFF2-40B4-BE49-F238E27FC236}">
                <a16:creationId xmlns:a16="http://schemas.microsoft.com/office/drawing/2014/main" id="{6D09EEC5-2AF9-0E09-5AA1-5E498A38D5B3}"/>
              </a:ext>
            </a:extLst>
          </p:cNvPr>
          <p:cNvGraphicFramePr>
            <a:graphicFrameLocks noGrp="1"/>
          </p:cNvGraphicFramePr>
          <p:nvPr/>
        </p:nvGraphicFramePr>
        <p:xfrm>
          <a:off x="2800079" y="1086728"/>
          <a:ext cx="7302251" cy="5410229"/>
        </p:xfrm>
        <a:graphic>
          <a:graphicData uri="http://schemas.openxmlformats.org/drawingml/2006/table">
            <a:tbl>
              <a:tblPr>
                <a:tableStyleId>{5940675A-B579-460E-94D1-54222C63F5DA}</a:tableStyleId>
              </a:tblPr>
              <a:tblGrid>
                <a:gridCol w="601744">
                  <a:extLst>
                    <a:ext uri="{9D8B030D-6E8A-4147-A177-3AD203B41FA5}">
                      <a16:colId xmlns:a16="http://schemas.microsoft.com/office/drawing/2014/main" val="1794946168"/>
                    </a:ext>
                  </a:extLst>
                </a:gridCol>
                <a:gridCol w="609137">
                  <a:extLst>
                    <a:ext uri="{9D8B030D-6E8A-4147-A177-3AD203B41FA5}">
                      <a16:colId xmlns:a16="http://schemas.microsoft.com/office/drawing/2014/main" val="1669664391"/>
                    </a:ext>
                  </a:extLst>
                </a:gridCol>
                <a:gridCol w="609137">
                  <a:extLst>
                    <a:ext uri="{9D8B030D-6E8A-4147-A177-3AD203B41FA5}">
                      <a16:colId xmlns:a16="http://schemas.microsoft.com/office/drawing/2014/main" val="721545504"/>
                    </a:ext>
                  </a:extLst>
                </a:gridCol>
                <a:gridCol w="609137">
                  <a:extLst>
                    <a:ext uri="{9D8B030D-6E8A-4147-A177-3AD203B41FA5}">
                      <a16:colId xmlns:a16="http://schemas.microsoft.com/office/drawing/2014/main" val="2847392717"/>
                    </a:ext>
                  </a:extLst>
                </a:gridCol>
                <a:gridCol w="609137">
                  <a:extLst>
                    <a:ext uri="{9D8B030D-6E8A-4147-A177-3AD203B41FA5}">
                      <a16:colId xmlns:a16="http://schemas.microsoft.com/office/drawing/2014/main" val="178147724"/>
                    </a:ext>
                  </a:extLst>
                </a:gridCol>
                <a:gridCol w="609137">
                  <a:extLst>
                    <a:ext uri="{9D8B030D-6E8A-4147-A177-3AD203B41FA5}">
                      <a16:colId xmlns:a16="http://schemas.microsoft.com/office/drawing/2014/main" val="3433015321"/>
                    </a:ext>
                  </a:extLst>
                </a:gridCol>
                <a:gridCol w="609137">
                  <a:extLst>
                    <a:ext uri="{9D8B030D-6E8A-4147-A177-3AD203B41FA5}">
                      <a16:colId xmlns:a16="http://schemas.microsoft.com/office/drawing/2014/main" val="1409946144"/>
                    </a:ext>
                  </a:extLst>
                </a:gridCol>
                <a:gridCol w="609137">
                  <a:extLst>
                    <a:ext uri="{9D8B030D-6E8A-4147-A177-3AD203B41FA5}">
                      <a16:colId xmlns:a16="http://schemas.microsoft.com/office/drawing/2014/main" val="3072491919"/>
                    </a:ext>
                  </a:extLst>
                </a:gridCol>
                <a:gridCol w="609137">
                  <a:extLst>
                    <a:ext uri="{9D8B030D-6E8A-4147-A177-3AD203B41FA5}">
                      <a16:colId xmlns:a16="http://schemas.microsoft.com/office/drawing/2014/main" val="4070157580"/>
                    </a:ext>
                  </a:extLst>
                </a:gridCol>
                <a:gridCol w="609137">
                  <a:extLst>
                    <a:ext uri="{9D8B030D-6E8A-4147-A177-3AD203B41FA5}">
                      <a16:colId xmlns:a16="http://schemas.microsoft.com/office/drawing/2014/main" val="2979100082"/>
                    </a:ext>
                  </a:extLst>
                </a:gridCol>
                <a:gridCol w="609137">
                  <a:extLst>
                    <a:ext uri="{9D8B030D-6E8A-4147-A177-3AD203B41FA5}">
                      <a16:colId xmlns:a16="http://schemas.microsoft.com/office/drawing/2014/main" val="3891096050"/>
                    </a:ext>
                  </a:extLst>
                </a:gridCol>
                <a:gridCol w="609137">
                  <a:extLst>
                    <a:ext uri="{9D8B030D-6E8A-4147-A177-3AD203B41FA5}">
                      <a16:colId xmlns:a16="http://schemas.microsoft.com/office/drawing/2014/main" val="184640210"/>
                    </a:ext>
                  </a:extLst>
                </a:gridCol>
              </a:tblGrid>
              <a:tr h="343687">
                <a:tc gridSpan="4">
                  <a:txBody>
                    <a:bodyPr/>
                    <a:lstStyle/>
                    <a:p>
                      <a:pPr algn="ctr"/>
                      <a:r>
                        <a:rPr lang="de-DE" sz="1400" b="0">
                          <a:latin typeface="Segoe UI" panose="020B0502040204020203" pitchFamily="34" charset="0"/>
                          <a:cs typeface="Segoe UI" panose="020B0502040204020203" pitchFamily="34" charset="0"/>
                        </a:rPr>
                        <a:t>2026</a:t>
                      </a:r>
                      <a:endParaRPr lang="de-CH" sz="1400" b="0">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r>
                        <a:rPr lang="de-DE" sz="1400" b="0" kern="1200">
                          <a:solidFill>
                            <a:schemeClr val="tx1"/>
                          </a:solidFill>
                          <a:latin typeface="Segoe UI" panose="020B0502040204020203" pitchFamily="34" charset="0"/>
                          <a:ea typeface="+mn-ea"/>
                          <a:cs typeface="Segoe UI" panose="020B0502040204020203" pitchFamily="34" charset="0"/>
                        </a:rPr>
                        <a:t>2027</a:t>
                      </a:r>
                      <a:endParaRPr lang="de-CH" sz="1400" b="0"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r>
                        <a:rPr lang="de-DE" sz="1400" b="0" kern="1200">
                          <a:solidFill>
                            <a:schemeClr val="tx1"/>
                          </a:solidFill>
                          <a:latin typeface="Segoe UI" panose="020B0502040204020203" pitchFamily="34" charset="0"/>
                          <a:ea typeface="+mn-ea"/>
                          <a:cs typeface="Segoe UI" panose="020B0502040204020203" pitchFamily="34" charset="0"/>
                        </a:rPr>
                        <a:t>2028</a:t>
                      </a:r>
                      <a:endParaRPr lang="de-CH" sz="1400" b="0"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2548030"/>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3868233"/>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3959807"/>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9697927"/>
                  </a:ext>
                </a:extLst>
              </a:tr>
              <a:tr h="906820">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96708784"/>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70417179"/>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8110513"/>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8249858"/>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67952614"/>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2152685"/>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77739567"/>
                  </a:ext>
                </a:extLst>
              </a:tr>
              <a:tr h="379165">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8333932"/>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6392559"/>
                  </a:ext>
                </a:extLst>
              </a:tr>
              <a:tr h="343687">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2465378"/>
                  </a:ext>
                </a:extLst>
              </a:tr>
            </a:tbl>
          </a:graphicData>
        </a:graphic>
      </p:graphicFrame>
      <p:sp>
        <p:nvSpPr>
          <p:cNvPr id="28" name="Rectangle 115">
            <a:extLst>
              <a:ext uri="{FF2B5EF4-FFF2-40B4-BE49-F238E27FC236}">
                <a16:creationId xmlns:a16="http://schemas.microsoft.com/office/drawing/2014/main" id="{F9F32883-148F-1D1F-A366-50488D5AE2D8}"/>
              </a:ext>
            </a:extLst>
          </p:cNvPr>
          <p:cNvSpPr/>
          <p:nvPr/>
        </p:nvSpPr>
        <p:spPr>
          <a:xfrm>
            <a:off x="3644364" y="3839908"/>
            <a:ext cx="2212640" cy="216000"/>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CH" sz="1000" b="1" err="1">
                <a:solidFill>
                  <a:srgbClr val="000000"/>
                </a:solidFill>
                <a:latin typeface="Segoe UI"/>
              </a:rPr>
              <a:t>Civetica</a:t>
            </a:r>
            <a:r>
              <a:rPr lang="de-CH" sz="1000" b="1">
                <a:solidFill>
                  <a:srgbClr val="000000"/>
                </a:solidFill>
                <a:latin typeface="Segoe UI"/>
              </a:rPr>
              <a:t> </a:t>
            </a:r>
            <a:r>
              <a:rPr lang="de-CH" sz="1000" b="1" err="1">
                <a:solidFill>
                  <a:srgbClr val="000000"/>
                </a:solidFill>
                <a:latin typeface="Segoe UI"/>
              </a:rPr>
              <a:t>Lohn</a:t>
            </a:r>
            <a:r>
              <a:rPr lang="de-CH" sz="1000" b="1">
                <a:solidFill>
                  <a:srgbClr val="000000"/>
                </a:solidFill>
                <a:latin typeface="Segoe UI"/>
              </a:rPr>
              <a:t> </a:t>
            </a:r>
          </a:p>
        </p:txBody>
      </p:sp>
      <p:sp>
        <p:nvSpPr>
          <p:cNvPr id="37" name="Rechteck 36">
            <a:extLst>
              <a:ext uri="{FF2B5EF4-FFF2-40B4-BE49-F238E27FC236}">
                <a16:creationId xmlns:a16="http://schemas.microsoft.com/office/drawing/2014/main" id="{063438FA-882B-D22E-323C-596DA55C9411}"/>
              </a:ext>
            </a:extLst>
          </p:cNvPr>
          <p:cNvSpPr/>
          <p:nvPr/>
        </p:nvSpPr>
        <p:spPr>
          <a:xfrm>
            <a:off x="6450098" y="4824487"/>
            <a:ext cx="3652232" cy="216000"/>
          </a:xfrm>
          <a:prstGeom prst="rect">
            <a:avLst/>
          </a:prstGeom>
          <a:solidFill>
            <a:schemeClr val="accent4">
              <a:lumMod val="20000"/>
              <a:lumOff val="8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kumimoji="0" lang="de-CH" sz="1000" b="1" i="0" u="none" strike="noStrike" kern="1200" cap="none" spc="-10" normalizeH="0" baseline="0" noProof="0">
                <a:ln>
                  <a:noFill/>
                </a:ln>
                <a:solidFill>
                  <a:srgbClr val="000000"/>
                </a:solidFill>
                <a:effectLst/>
                <a:uLnTx/>
                <a:uFillTx/>
                <a:latin typeface="Segoe UI"/>
                <a:ea typeface="+mn-ea"/>
                <a:cs typeface="+mn-cs"/>
              </a:rPr>
              <a:t>Weitere Schnittstellen</a:t>
            </a:r>
            <a:endParaRPr kumimoji="0" lang="en-US" sz="1000" b="0" i="0" u="none" strike="noStrike" kern="1200" cap="none" spc="-10" normalizeH="0" baseline="0" noProof="0">
              <a:ln>
                <a:noFill/>
              </a:ln>
              <a:solidFill>
                <a:srgbClr val="000000"/>
              </a:solidFill>
              <a:effectLst/>
              <a:uLnTx/>
              <a:uFillTx/>
              <a:latin typeface="Segoe UI"/>
              <a:ea typeface="+mn-ea"/>
              <a:cs typeface="+mn-cs"/>
            </a:endParaRPr>
          </a:p>
        </p:txBody>
      </p:sp>
      <p:sp>
        <p:nvSpPr>
          <p:cNvPr id="39" name="Rechteck 4">
            <a:extLst>
              <a:ext uri="{FF2B5EF4-FFF2-40B4-BE49-F238E27FC236}">
                <a16:creationId xmlns:a16="http://schemas.microsoft.com/office/drawing/2014/main" id="{9B0832EA-1C27-8217-5325-1B3AF3ACE30C}"/>
              </a:ext>
            </a:extLst>
          </p:cNvPr>
          <p:cNvSpPr/>
          <p:nvPr/>
        </p:nvSpPr>
        <p:spPr>
          <a:xfrm>
            <a:off x="5857004" y="3839368"/>
            <a:ext cx="1226634"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41" name="Diamond 117">
            <a:extLst>
              <a:ext uri="{FF2B5EF4-FFF2-40B4-BE49-F238E27FC236}">
                <a16:creationId xmlns:a16="http://schemas.microsoft.com/office/drawing/2014/main" id="{0871211A-7B91-4466-717B-D0267F9A7E76}"/>
              </a:ext>
            </a:extLst>
          </p:cNvPr>
          <p:cNvSpPr/>
          <p:nvPr/>
        </p:nvSpPr>
        <p:spPr>
          <a:xfrm>
            <a:off x="6965730" y="3853954"/>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31" name="Rechteck 30">
            <a:extLst>
              <a:ext uri="{FF2B5EF4-FFF2-40B4-BE49-F238E27FC236}">
                <a16:creationId xmlns:a16="http://schemas.microsoft.com/office/drawing/2014/main" id="{622EADD5-9E6C-AFC1-CAF9-76ADAE2937FF}"/>
              </a:ext>
            </a:extLst>
          </p:cNvPr>
          <p:cNvSpPr/>
          <p:nvPr/>
        </p:nvSpPr>
        <p:spPr>
          <a:xfrm>
            <a:off x="4628577" y="4511656"/>
            <a:ext cx="3028355" cy="216000"/>
          </a:xfrm>
          <a:prstGeom prst="rect">
            <a:avLst/>
          </a:prstGeom>
          <a:solidFill>
            <a:schemeClr val="bg2">
              <a:lumMod val="20000"/>
              <a:lumOff val="80000"/>
            </a:schemeClr>
          </a:solidFill>
          <a:ln>
            <a:solidFill>
              <a:schemeClr val="bg2">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kumimoji="0" lang="de-CH" sz="1000" b="1" i="0" u="none" strike="noStrike" kern="1200" cap="none" spc="-10" normalizeH="0" baseline="0" noProof="0">
                <a:ln/>
                <a:solidFill>
                  <a:srgbClr val="000000"/>
                </a:solidFill>
                <a:effectLst/>
                <a:uLnTx/>
                <a:uFillTx/>
                <a:latin typeface="Segoe UI"/>
                <a:ea typeface="+mn-ea"/>
                <a:cs typeface="Segoe UI" panose="020B0502040204020203" pitchFamily="34" charset="0"/>
                <a:rtl val="0"/>
              </a:rPr>
              <a:t>Output Management mit ePost Platform</a:t>
            </a:r>
            <a:endParaRPr kumimoji="0" lang="en-US" sz="1000" b="1" i="0" u="none" strike="noStrike" kern="1200" cap="none" spc="-10" normalizeH="0" baseline="0" noProof="0">
              <a:ln/>
              <a:solidFill>
                <a:srgbClr val="000000"/>
              </a:solidFill>
              <a:effectLst/>
              <a:uLnTx/>
              <a:uFillTx/>
              <a:latin typeface="Segoe UI"/>
              <a:ea typeface="+mn-ea"/>
              <a:cs typeface="Segoe UI" panose="020B0502040204020203" pitchFamily="34" charset="0"/>
              <a:rtl val="0"/>
            </a:endParaRPr>
          </a:p>
        </p:txBody>
      </p:sp>
      <p:sp>
        <p:nvSpPr>
          <p:cNvPr id="36" name="Pfeil: Fünfeck 35">
            <a:extLst>
              <a:ext uri="{FF2B5EF4-FFF2-40B4-BE49-F238E27FC236}">
                <a16:creationId xmlns:a16="http://schemas.microsoft.com/office/drawing/2014/main" id="{D3D31404-8378-70EA-8E82-0385E8A38674}"/>
              </a:ext>
            </a:extLst>
          </p:cNvPr>
          <p:cNvSpPr/>
          <p:nvPr/>
        </p:nvSpPr>
        <p:spPr>
          <a:xfrm>
            <a:off x="5227998" y="3490015"/>
            <a:ext cx="3269457" cy="199166"/>
          </a:xfrm>
          <a:prstGeom prst="homePlate">
            <a:avLst/>
          </a:prstGeom>
          <a:solidFill>
            <a:schemeClr val="accent4">
              <a:lumMod val="20000"/>
              <a:lumOff val="8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p>
            <a:pPr algn="ctr"/>
            <a:r>
              <a:rPr lang="de-CH" sz="1000" b="1" err="1">
                <a:solidFill>
                  <a:srgbClr val="000000"/>
                </a:solidFill>
                <a:latin typeface="Segoe UI"/>
              </a:rPr>
              <a:t>Civetica</a:t>
            </a:r>
            <a:r>
              <a:rPr lang="de-CH" sz="1000" b="1">
                <a:solidFill>
                  <a:srgbClr val="000000"/>
                </a:solidFill>
                <a:latin typeface="Segoe UI"/>
              </a:rPr>
              <a:t> DMS: </a:t>
            </a:r>
            <a:r>
              <a:rPr lang="de-CH" sz="1000">
                <a:solidFill>
                  <a:srgbClr val="000000"/>
                </a:solidFill>
                <a:latin typeface="Segoe UI"/>
              </a:rPr>
              <a:t>techn. Modernisierung (ehemals </a:t>
            </a:r>
            <a:r>
              <a:rPr lang="de-CH" sz="1000" err="1">
                <a:solidFill>
                  <a:srgbClr val="000000"/>
                </a:solidFill>
                <a:latin typeface="Segoe UI"/>
              </a:rPr>
              <a:t>Youdoc</a:t>
            </a:r>
            <a:r>
              <a:rPr lang="de-CH" sz="1000">
                <a:solidFill>
                  <a:srgbClr val="000000"/>
                </a:solidFill>
                <a:latin typeface="Segoe UI"/>
              </a:rPr>
              <a:t>)</a:t>
            </a:r>
            <a:endParaRPr lang="en-US" sz="1000">
              <a:solidFill>
                <a:srgbClr val="000000"/>
              </a:solidFill>
              <a:latin typeface="Segoe UI"/>
            </a:endParaRPr>
          </a:p>
        </p:txBody>
      </p:sp>
      <p:sp>
        <p:nvSpPr>
          <p:cNvPr id="42" name="Pfeil: Fünfeck 41">
            <a:extLst>
              <a:ext uri="{FF2B5EF4-FFF2-40B4-BE49-F238E27FC236}">
                <a16:creationId xmlns:a16="http://schemas.microsoft.com/office/drawing/2014/main" id="{B6013C1B-0B2A-8132-034D-8C80807B4F94}"/>
              </a:ext>
            </a:extLst>
          </p:cNvPr>
          <p:cNvSpPr/>
          <p:nvPr/>
        </p:nvSpPr>
        <p:spPr>
          <a:xfrm>
            <a:off x="5219173" y="4178966"/>
            <a:ext cx="4996657" cy="216000"/>
          </a:xfrm>
          <a:prstGeom prst="homePlat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kumimoji="0" lang="de-CH" sz="1000" b="1" i="0" u="none" strike="noStrike" kern="1200" cap="none" spc="-10" normalizeH="0" baseline="0" noProof="0" err="1">
                <a:ln/>
                <a:solidFill>
                  <a:srgbClr val="000000"/>
                </a:solidFill>
                <a:effectLst/>
                <a:uLnTx/>
                <a:uFillTx/>
                <a:latin typeface="Segoe UI"/>
                <a:ea typeface="+mn-ea"/>
                <a:cs typeface="Segoe UI" panose="020B0502040204020203" pitchFamily="34" charset="0"/>
                <a:rtl val="0"/>
              </a:rPr>
              <a:t>Digitalization / eGOV  </a:t>
            </a:r>
            <a:r>
              <a:rPr kumimoji="0" lang="de-CH" sz="1000" i="0" u="none" strike="noStrike" kern="1200" cap="none" spc="-10" normalizeH="0" baseline="0" noProof="0" err="1">
                <a:ln/>
                <a:solidFill>
                  <a:srgbClr val="000000"/>
                </a:solidFill>
                <a:effectLst/>
                <a:uLnTx/>
                <a:uFillTx/>
                <a:latin typeface="Segoe UI"/>
                <a:ea typeface="+mn-ea"/>
                <a:cs typeface="Segoe UI" panose="020B0502040204020203" pitchFamily="34" charset="0"/>
                <a:rtl val="0"/>
              </a:rPr>
              <a:t>(z.B. kantonale Platformen, eCH-0223…)</a:t>
            </a:r>
            <a:endParaRPr kumimoji="0" lang="en-US" sz="1000" i="0" u="none" strike="noStrike" kern="1200" cap="none" spc="-10" normalizeH="0" baseline="0" noProof="0">
              <a:ln/>
              <a:solidFill>
                <a:srgbClr val="000000"/>
              </a:solidFill>
              <a:effectLst/>
              <a:uLnTx/>
              <a:uFillTx/>
              <a:latin typeface="Segoe UI"/>
              <a:ea typeface="+mn-ea"/>
              <a:cs typeface="Segoe UI" panose="020B0502040204020203" pitchFamily="34" charset="0"/>
              <a:rtl val="0"/>
            </a:endParaRPr>
          </a:p>
        </p:txBody>
      </p:sp>
      <p:sp>
        <p:nvSpPr>
          <p:cNvPr id="34" name="Rectangle 115">
            <a:extLst>
              <a:ext uri="{FF2B5EF4-FFF2-40B4-BE49-F238E27FC236}">
                <a16:creationId xmlns:a16="http://schemas.microsoft.com/office/drawing/2014/main" id="{0E05E7F9-37D5-08EC-B3DE-725B9CA1318A}"/>
              </a:ext>
            </a:extLst>
          </p:cNvPr>
          <p:cNvSpPr/>
          <p:nvPr/>
        </p:nvSpPr>
        <p:spPr>
          <a:xfrm>
            <a:off x="3629634" y="1697716"/>
            <a:ext cx="2212640" cy="216000"/>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CH" sz="1000" b="1" err="1">
                <a:solidFill>
                  <a:srgbClr val="000000"/>
                </a:solidFill>
                <a:latin typeface="Segoe UI"/>
              </a:rPr>
              <a:t>Civetica</a:t>
            </a:r>
            <a:r>
              <a:rPr lang="de-CH" sz="1000" b="1">
                <a:solidFill>
                  <a:srgbClr val="000000"/>
                </a:solidFill>
                <a:latin typeface="Segoe UI"/>
              </a:rPr>
              <a:t> GEVER</a:t>
            </a:r>
          </a:p>
        </p:txBody>
      </p:sp>
      <p:sp>
        <p:nvSpPr>
          <p:cNvPr id="38" name="Rechteck 4">
            <a:extLst>
              <a:ext uri="{FF2B5EF4-FFF2-40B4-BE49-F238E27FC236}">
                <a16:creationId xmlns:a16="http://schemas.microsoft.com/office/drawing/2014/main" id="{A7A46D69-F459-484F-72CF-81182F949B61}"/>
              </a:ext>
            </a:extLst>
          </p:cNvPr>
          <p:cNvSpPr/>
          <p:nvPr/>
        </p:nvSpPr>
        <p:spPr>
          <a:xfrm>
            <a:off x="5842274" y="1697176"/>
            <a:ext cx="1226634"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47" name="Diamond 117">
            <a:extLst>
              <a:ext uri="{FF2B5EF4-FFF2-40B4-BE49-F238E27FC236}">
                <a16:creationId xmlns:a16="http://schemas.microsoft.com/office/drawing/2014/main" id="{5ED15DC3-13F7-44D6-E185-32C7A393A9BB}"/>
              </a:ext>
            </a:extLst>
          </p:cNvPr>
          <p:cNvSpPr/>
          <p:nvPr/>
        </p:nvSpPr>
        <p:spPr>
          <a:xfrm>
            <a:off x="6951000" y="1711762"/>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52" name="Rectangle 115">
            <a:extLst>
              <a:ext uri="{FF2B5EF4-FFF2-40B4-BE49-F238E27FC236}">
                <a16:creationId xmlns:a16="http://schemas.microsoft.com/office/drawing/2014/main" id="{D96FF5AE-5EAD-799E-385C-AD1470346490}"/>
              </a:ext>
            </a:extLst>
          </p:cNvPr>
          <p:cNvSpPr/>
          <p:nvPr/>
        </p:nvSpPr>
        <p:spPr>
          <a:xfrm>
            <a:off x="5853551" y="2025337"/>
            <a:ext cx="616487" cy="222705"/>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p>
            <a:pPr algn="ctr"/>
            <a:endParaRPr lang="de-CH" sz="1000">
              <a:solidFill>
                <a:srgbClr val="000000"/>
              </a:solidFill>
              <a:latin typeface="Segoe UI"/>
            </a:endParaRPr>
          </a:p>
        </p:txBody>
      </p:sp>
      <p:sp>
        <p:nvSpPr>
          <p:cNvPr id="57" name="Textfeld 56">
            <a:extLst>
              <a:ext uri="{FF2B5EF4-FFF2-40B4-BE49-F238E27FC236}">
                <a16:creationId xmlns:a16="http://schemas.microsoft.com/office/drawing/2014/main" id="{8E98DA34-455E-DCD3-82F6-98847CD74B10}"/>
              </a:ext>
            </a:extLst>
          </p:cNvPr>
          <p:cNvSpPr txBox="1"/>
          <p:nvPr/>
        </p:nvSpPr>
        <p:spPr>
          <a:xfrm>
            <a:off x="5853550" y="2010587"/>
            <a:ext cx="1441955" cy="247184"/>
          </a:xfrm>
          <a:prstGeom prst="rect">
            <a:avLst/>
          </a:prstGeom>
          <a:noFill/>
        </p:spPr>
        <p:txBody>
          <a:bodyPr wrap="square" lIns="0">
            <a:spAutoFit/>
          </a:bodyPr>
          <a:lstStyle/>
          <a:p>
            <a:r>
              <a:rPr lang="de-CH" sz="1000">
                <a:solidFill>
                  <a:srgbClr val="000000"/>
                </a:solidFill>
                <a:latin typeface="Segoe UI"/>
              </a:rPr>
              <a:t>GEVER </a:t>
            </a:r>
            <a:r>
              <a:rPr lang="de-CH" sz="1000" err="1">
                <a:solidFill>
                  <a:srgbClr val="000000"/>
                </a:solidFill>
                <a:latin typeface="Segoe UI"/>
              </a:rPr>
              <a:t>Migrationstool</a:t>
            </a:r>
            <a:endParaRPr lang="de-CH" sz="1000">
              <a:solidFill>
                <a:srgbClr val="000000"/>
              </a:solidFill>
              <a:latin typeface="Segoe UI"/>
            </a:endParaRPr>
          </a:p>
        </p:txBody>
      </p:sp>
      <p:sp>
        <p:nvSpPr>
          <p:cNvPr id="59" name="Rectangle 115">
            <a:extLst>
              <a:ext uri="{FF2B5EF4-FFF2-40B4-BE49-F238E27FC236}">
                <a16:creationId xmlns:a16="http://schemas.microsoft.com/office/drawing/2014/main" id="{52A8449E-20B3-4801-B664-4AF2A860DAA2}"/>
              </a:ext>
            </a:extLst>
          </p:cNvPr>
          <p:cNvSpPr/>
          <p:nvPr/>
        </p:nvSpPr>
        <p:spPr>
          <a:xfrm>
            <a:off x="6450099" y="2315388"/>
            <a:ext cx="616487" cy="222706"/>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p>
            <a:pPr algn="ctr"/>
            <a:endParaRPr lang="de-CH" sz="1000">
              <a:solidFill>
                <a:srgbClr val="000000"/>
              </a:solidFill>
              <a:latin typeface="Segoe UI"/>
            </a:endParaRPr>
          </a:p>
        </p:txBody>
      </p:sp>
      <p:sp>
        <p:nvSpPr>
          <p:cNvPr id="63" name="Rechteck 62">
            <a:extLst>
              <a:ext uri="{FF2B5EF4-FFF2-40B4-BE49-F238E27FC236}">
                <a16:creationId xmlns:a16="http://schemas.microsoft.com/office/drawing/2014/main" id="{0550FBAF-4D5E-FB9B-F009-ECBECAE49763}"/>
              </a:ext>
            </a:extLst>
          </p:cNvPr>
          <p:cNvSpPr/>
          <p:nvPr/>
        </p:nvSpPr>
        <p:spPr>
          <a:xfrm>
            <a:off x="7078832" y="2322094"/>
            <a:ext cx="602561"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65" name="Diamond 117">
            <a:extLst>
              <a:ext uri="{FF2B5EF4-FFF2-40B4-BE49-F238E27FC236}">
                <a16:creationId xmlns:a16="http://schemas.microsoft.com/office/drawing/2014/main" id="{184E58AA-A136-F89B-BBE1-E9C417E79629}"/>
              </a:ext>
            </a:extLst>
          </p:cNvPr>
          <p:cNvSpPr/>
          <p:nvPr/>
        </p:nvSpPr>
        <p:spPr>
          <a:xfrm>
            <a:off x="7565696" y="2318464"/>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61" name="Textfeld 60">
            <a:extLst>
              <a:ext uri="{FF2B5EF4-FFF2-40B4-BE49-F238E27FC236}">
                <a16:creationId xmlns:a16="http://schemas.microsoft.com/office/drawing/2014/main" id="{5F40B0CD-E663-D532-17C9-AA7F48237E9D}"/>
              </a:ext>
            </a:extLst>
          </p:cNvPr>
          <p:cNvSpPr txBox="1"/>
          <p:nvPr/>
        </p:nvSpPr>
        <p:spPr>
          <a:xfrm>
            <a:off x="6470038" y="2329845"/>
            <a:ext cx="1441955" cy="247184"/>
          </a:xfrm>
          <a:prstGeom prst="rect">
            <a:avLst/>
          </a:prstGeom>
          <a:noFill/>
        </p:spPr>
        <p:txBody>
          <a:bodyPr wrap="square" lIns="0">
            <a:spAutoFit/>
          </a:bodyPr>
          <a:lstStyle/>
          <a:p>
            <a:r>
              <a:rPr lang="de-CH" sz="1000">
                <a:solidFill>
                  <a:srgbClr val="000000"/>
                </a:solidFill>
                <a:latin typeface="Segoe UI"/>
              </a:rPr>
              <a:t>Langzeitarchivierung</a:t>
            </a:r>
          </a:p>
        </p:txBody>
      </p:sp>
      <p:sp>
        <p:nvSpPr>
          <p:cNvPr id="67" name="Rectangle 115">
            <a:extLst>
              <a:ext uri="{FF2B5EF4-FFF2-40B4-BE49-F238E27FC236}">
                <a16:creationId xmlns:a16="http://schemas.microsoft.com/office/drawing/2014/main" id="{8A458BF6-A9C9-F197-4F17-E2400C7ABBEB}"/>
              </a:ext>
            </a:extLst>
          </p:cNvPr>
          <p:cNvSpPr/>
          <p:nvPr/>
        </p:nvSpPr>
        <p:spPr>
          <a:xfrm>
            <a:off x="5834070" y="2671446"/>
            <a:ext cx="1838693" cy="213399"/>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p>
            <a:pPr algn="ctr"/>
            <a:r>
              <a:rPr lang="de-CH" sz="1000">
                <a:solidFill>
                  <a:srgbClr val="000000"/>
                </a:solidFill>
                <a:latin typeface="Segoe UI"/>
              </a:rPr>
              <a:t>GEVER </a:t>
            </a:r>
            <a:r>
              <a:rPr lang="de-CH" sz="1000" err="1">
                <a:solidFill>
                  <a:srgbClr val="000000"/>
                </a:solidFill>
                <a:latin typeface="Segoe UI"/>
              </a:rPr>
              <a:t>erweiterte</a:t>
            </a:r>
            <a:r>
              <a:rPr lang="de-CH" sz="1000">
                <a:solidFill>
                  <a:srgbClr val="000000"/>
                </a:solidFill>
                <a:latin typeface="Segoe UI"/>
              </a:rPr>
              <a:t> </a:t>
            </a:r>
            <a:r>
              <a:rPr lang="de-CH" sz="1000" err="1">
                <a:solidFill>
                  <a:srgbClr val="000000"/>
                </a:solidFill>
                <a:latin typeface="Segoe UI"/>
              </a:rPr>
              <a:t>Funktionen</a:t>
            </a:r>
            <a:endParaRPr lang="de-CH" sz="1000">
              <a:solidFill>
                <a:srgbClr val="000000"/>
              </a:solidFill>
              <a:latin typeface="Segoe UI"/>
            </a:endParaRPr>
          </a:p>
        </p:txBody>
      </p:sp>
      <p:sp>
        <p:nvSpPr>
          <p:cNvPr id="69" name="Rechteck 68">
            <a:extLst>
              <a:ext uri="{FF2B5EF4-FFF2-40B4-BE49-F238E27FC236}">
                <a16:creationId xmlns:a16="http://schemas.microsoft.com/office/drawing/2014/main" id="{4C683C87-9E9C-9FE6-8CD9-A6200AE3C5D5}"/>
              </a:ext>
            </a:extLst>
          </p:cNvPr>
          <p:cNvSpPr/>
          <p:nvPr/>
        </p:nvSpPr>
        <p:spPr>
          <a:xfrm>
            <a:off x="7672764" y="2668846"/>
            <a:ext cx="602561"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71" name="Diamond 117">
            <a:extLst>
              <a:ext uri="{FF2B5EF4-FFF2-40B4-BE49-F238E27FC236}">
                <a16:creationId xmlns:a16="http://schemas.microsoft.com/office/drawing/2014/main" id="{681E49C8-75BB-708D-1E70-5FCCABF57062}"/>
              </a:ext>
            </a:extLst>
          </p:cNvPr>
          <p:cNvSpPr/>
          <p:nvPr/>
        </p:nvSpPr>
        <p:spPr>
          <a:xfrm>
            <a:off x="8159628" y="2665216"/>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83" name="Rectangle 115">
            <a:extLst>
              <a:ext uri="{FF2B5EF4-FFF2-40B4-BE49-F238E27FC236}">
                <a16:creationId xmlns:a16="http://schemas.microsoft.com/office/drawing/2014/main" id="{0A70E87D-D07F-DFFF-77DD-741F30296F81}"/>
              </a:ext>
            </a:extLst>
          </p:cNvPr>
          <p:cNvSpPr/>
          <p:nvPr/>
        </p:nvSpPr>
        <p:spPr>
          <a:xfrm>
            <a:off x="5842275" y="3024030"/>
            <a:ext cx="1224312" cy="209403"/>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p>
            <a:pPr algn="ctr"/>
            <a:endParaRPr lang="de-CH" sz="800">
              <a:solidFill>
                <a:srgbClr val="000000"/>
              </a:solidFill>
              <a:latin typeface="Segoe UI"/>
            </a:endParaRPr>
          </a:p>
        </p:txBody>
      </p:sp>
      <p:sp>
        <p:nvSpPr>
          <p:cNvPr id="85" name="Rechteck 84">
            <a:extLst>
              <a:ext uri="{FF2B5EF4-FFF2-40B4-BE49-F238E27FC236}">
                <a16:creationId xmlns:a16="http://schemas.microsoft.com/office/drawing/2014/main" id="{524FCDC2-7CB1-AA4A-C164-C4B93D8FD2AC}"/>
              </a:ext>
            </a:extLst>
          </p:cNvPr>
          <p:cNvSpPr/>
          <p:nvPr/>
        </p:nvSpPr>
        <p:spPr>
          <a:xfrm>
            <a:off x="7043616" y="3036630"/>
            <a:ext cx="1239914" cy="197415"/>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87" name="Diamond 117">
            <a:extLst>
              <a:ext uri="{FF2B5EF4-FFF2-40B4-BE49-F238E27FC236}">
                <a16:creationId xmlns:a16="http://schemas.microsoft.com/office/drawing/2014/main" id="{462D53DE-953F-4FD5-787C-05BE7FB33855}"/>
              </a:ext>
            </a:extLst>
          </p:cNvPr>
          <p:cNvSpPr/>
          <p:nvPr/>
        </p:nvSpPr>
        <p:spPr>
          <a:xfrm>
            <a:off x="8167832" y="3033000"/>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89" name="Textfeld 88">
            <a:extLst>
              <a:ext uri="{FF2B5EF4-FFF2-40B4-BE49-F238E27FC236}">
                <a16:creationId xmlns:a16="http://schemas.microsoft.com/office/drawing/2014/main" id="{4B24A878-7B49-ACE9-38AF-17981CB7813B}"/>
              </a:ext>
            </a:extLst>
          </p:cNvPr>
          <p:cNvSpPr txBox="1"/>
          <p:nvPr/>
        </p:nvSpPr>
        <p:spPr>
          <a:xfrm>
            <a:off x="5879948" y="3019591"/>
            <a:ext cx="1947766" cy="247184"/>
          </a:xfrm>
          <a:prstGeom prst="rect">
            <a:avLst/>
          </a:prstGeom>
          <a:noFill/>
        </p:spPr>
        <p:txBody>
          <a:bodyPr wrap="square" lIns="0">
            <a:spAutoFit/>
          </a:bodyPr>
          <a:lstStyle/>
          <a:p>
            <a:r>
              <a:rPr lang="de-CH" sz="1000">
                <a:solidFill>
                  <a:srgbClr val="000000"/>
                </a:solidFill>
                <a:latin typeface="Segoe UI"/>
              </a:rPr>
              <a:t>GEVER </a:t>
            </a:r>
            <a:r>
              <a:rPr lang="de-CH" sz="1000" err="1">
                <a:solidFill>
                  <a:srgbClr val="000000"/>
                </a:solidFill>
                <a:latin typeface="Segoe UI"/>
              </a:rPr>
              <a:t>kantonale</a:t>
            </a:r>
            <a:r>
              <a:rPr lang="de-CH" sz="1000">
                <a:solidFill>
                  <a:srgbClr val="000000"/>
                </a:solidFill>
                <a:latin typeface="Segoe UI"/>
              </a:rPr>
              <a:t> </a:t>
            </a:r>
            <a:r>
              <a:rPr lang="de-CH" sz="1000" err="1">
                <a:solidFill>
                  <a:srgbClr val="000000"/>
                </a:solidFill>
                <a:latin typeface="Segoe UI"/>
              </a:rPr>
              <a:t>Schnittstellen</a:t>
            </a:r>
            <a:endParaRPr lang="de-CH" sz="1000">
              <a:solidFill>
                <a:srgbClr val="000000"/>
              </a:solidFill>
              <a:latin typeface="Segoe UI"/>
            </a:endParaRPr>
          </a:p>
        </p:txBody>
      </p:sp>
      <p:sp>
        <p:nvSpPr>
          <p:cNvPr id="5" name="Rectangle 112">
            <a:extLst>
              <a:ext uri="{FF2B5EF4-FFF2-40B4-BE49-F238E27FC236}">
                <a16:creationId xmlns:a16="http://schemas.microsoft.com/office/drawing/2014/main" id="{3D8B2104-B7AB-B5F8-36AE-2FD79F93E2BF}"/>
              </a:ext>
            </a:extLst>
          </p:cNvPr>
          <p:cNvSpPr/>
          <p:nvPr/>
        </p:nvSpPr>
        <p:spPr>
          <a:xfrm>
            <a:off x="441242" y="4887782"/>
            <a:ext cx="1440000" cy="215443"/>
          </a:xfrm>
          <a:prstGeom prst="rect">
            <a:avLst/>
          </a:prstGeom>
          <a:solidFill>
            <a:schemeClr val="bg2">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de-CH" sz="900">
                <a:ln/>
                <a:solidFill>
                  <a:srgbClr val="000000"/>
                </a:solidFill>
                <a:latin typeface="Segoe UI" panose="020B0502040204020203" pitchFamily="34" charset="0"/>
                <a:cs typeface="Segoe UI" panose="020B0502040204020203" pitchFamily="34" charset="0"/>
                <a:sym typeface="Arial"/>
                <a:rtl val="0"/>
              </a:rPr>
              <a:t>Planung sicher</a:t>
            </a:r>
          </a:p>
        </p:txBody>
      </p:sp>
      <p:sp>
        <p:nvSpPr>
          <p:cNvPr id="9" name="Rectangle 113">
            <a:extLst>
              <a:ext uri="{FF2B5EF4-FFF2-40B4-BE49-F238E27FC236}">
                <a16:creationId xmlns:a16="http://schemas.microsoft.com/office/drawing/2014/main" id="{C58ECB35-17CA-B034-151B-D56F4168A535}"/>
              </a:ext>
            </a:extLst>
          </p:cNvPr>
          <p:cNvSpPr/>
          <p:nvPr/>
        </p:nvSpPr>
        <p:spPr>
          <a:xfrm>
            <a:off x="441242" y="5201197"/>
            <a:ext cx="1440000" cy="204230"/>
          </a:xfrm>
          <a:prstGeom prst="rect">
            <a:avLst/>
          </a:prstGeom>
          <a:solidFill>
            <a:schemeClr val="bg2">
              <a:lumMod val="20000"/>
              <a:lumOff val="80000"/>
            </a:schemeClr>
          </a:solidFill>
          <a:ln>
            <a:solidFill>
              <a:schemeClr val="bg2">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de-CH" sz="900">
                <a:ln/>
                <a:solidFill>
                  <a:srgbClr val="000000"/>
                </a:solidFill>
                <a:latin typeface="Segoe UI" panose="020B0502040204020203" pitchFamily="34" charset="0"/>
                <a:cs typeface="Segoe UI" panose="020B0502040204020203" pitchFamily="34" charset="0"/>
                <a:sym typeface="Arial"/>
                <a:rtl val="0"/>
              </a:rPr>
              <a:t>Planung realistisch</a:t>
            </a:r>
          </a:p>
        </p:txBody>
      </p:sp>
      <p:sp>
        <p:nvSpPr>
          <p:cNvPr id="13" name="Rectangle 115">
            <a:extLst>
              <a:ext uri="{FF2B5EF4-FFF2-40B4-BE49-F238E27FC236}">
                <a16:creationId xmlns:a16="http://schemas.microsoft.com/office/drawing/2014/main" id="{0A24AE6D-B300-AEA5-B601-B7AE02290E4F}"/>
              </a:ext>
            </a:extLst>
          </p:cNvPr>
          <p:cNvSpPr/>
          <p:nvPr/>
        </p:nvSpPr>
        <p:spPr>
          <a:xfrm>
            <a:off x="441242" y="5503399"/>
            <a:ext cx="1440000" cy="215444"/>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de-CH" sz="900">
                <a:ln/>
                <a:solidFill>
                  <a:srgbClr val="000000"/>
                </a:solidFill>
                <a:latin typeface="Segoe UI" panose="020B0502040204020203" pitchFamily="34" charset="0"/>
                <a:cs typeface="Segoe UI" panose="020B0502040204020203" pitchFamily="34" charset="0"/>
                <a:sym typeface="Arial"/>
                <a:rtl val="0"/>
              </a:rPr>
              <a:t>Planungsziel; nicht stabil</a:t>
            </a:r>
          </a:p>
        </p:txBody>
      </p:sp>
      <p:sp>
        <p:nvSpPr>
          <p:cNvPr id="16" name="Inhaltsplatzhalter 2">
            <a:extLst>
              <a:ext uri="{FF2B5EF4-FFF2-40B4-BE49-F238E27FC236}">
                <a16:creationId xmlns:a16="http://schemas.microsoft.com/office/drawing/2014/main" id="{236465E7-26D5-8731-9033-B41E7AFF36EE}"/>
              </a:ext>
            </a:extLst>
          </p:cNvPr>
          <p:cNvSpPr txBox="1">
            <a:spLocks/>
          </p:cNvSpPr>
          <p:nvPr/>
        </p:nvSpPr>
        <p:spPr>
          <a:xfrm>
            <a:off x="348704" y="1247788"/>
            <a:ext cx="2023554" cy="35420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600"/>
              </a:spcBef>
            </a:pPr>
            <a:r>
              <a:rPr lang="de-CH" sz="1000" b="1">
                <a:latin typeface="Segoe UI" panose="020B0502040204020203" pitchFamily="34" charset="0"/>
                <a:cs typeface="Segoe UI" panose="020B0502040204020203" pitchFamily="34" charset="0"/>
              </a:rPr>
              <a:t>Bereits verfügbar in </a:t>
            </a:r>
            <a:r>
              <a:rPr lang="de-CH" sz="1000" b="1" err="1">
                <a:latin typeface="Segoe UI" panose="020B0502040204020203" pitchFamily="34" charset="0"/>
                <a:cs typeface="Segoe UI" panose="020B0502040204020203" pitchFamily="34" charset="0"/>
              </a:rPr>
              <a:t>Civetica</a:t>
            </a:r>
            <a:endParaRPr lang="de-CH" sz="1000" b="1">
              <a:latin typeface="Segoe UI" panose="020B0502040204020203" pitchFamily="34" charset="0"/>
              <a:cs typeface="Segoe UI" panose="020B0502040204020203" pitchFamily="34" charset="0"/>
            </a:endParaRPr>
          </a:p>
          <a:p>
            <a:pPr algn="l">
              <a:spcBef>
                <a:spcPts val="600"/>
              </a:spcBef>
            </a:pPr>
            <a:r>
              <a:rPr lang="de-CH" sz="1000">
                <a:latin typeface="Segoe UI" panose="020B0502040204020203" pitchFamily="34" charset="0"/>
                <a:cs typeface="Segoe UI" panose="020B0502040204020203" pitchFamily="34" charset="0"/>
              </a:rPr>
              <a:t>System </a:t>
            </a:r>
            <a:r>
              <a:rPr lang="de-CH" sz="1000" err="1">
                <a:latin typeface="Segoe UI" panose="020B0502040204020203" pitchFamily="34" charset="0"/>
                <a:cs typeface="Segoe UI" panose="020B0502040204020203" pitchFamily="34" charset="0"/>
              </a:rPr>
              <a:t>Foundation</a:t>
            </a:r>
            <a:endParaRPr lang="de-CH" sz="1000">
              <a:latin typeface="Segoe UI" panose="020B0502040204020203" pitchFamily="34" charset="0"/>
              <a:cs typeface="Segoe UI" panose="020B0502040204020203" pitchFamily="34" charset="0"/>
            </a:endParaRPr>
          </a:p>
          <a:p>
            <a:pPr algn="l">
              <a:spcBef>
                <a:spcPts val="600"/>
              </a:spcBef>
            </a:pPr>
            <a:r>
              <a:rPr lang="de-CH" sz="1000">
                <a:latin typeface="Segoe UI" panose="020B0502040204020203" pitchFamily="34" charset="0"/>
                <a:cs typeface="Segoe UI" panose="020B0502040204020203" pitchFamily="34" charset="0"/>
              </a:rPr>
              <a:t>Einwohnende</a:t>
            </a:r>
          </a:p>
          <a:p>
            <a:pPr algn="l">
              <a:spcBef>
                <a:spcPts val="600"/>
              </a:spcBef>
            </a:pPr>
            <a:r>
              <a:rPr lang="de-CH" sz="1000">
                <a:latin typeface="Segoe UI" panose="020B0502040204020203" pitchFamily="34" charset="0"/>
                <a:cs typeface="Segoe UI" panose="020B0502040204020203" pitchFamily="34" charset="0"/>
              </a:rPr>
              <a:t>Finanzbuchhaltung</a:t>
            </a:r>
          </a:p>
          <a:p>
            <a:pPr algn="l">
              <a:spcBef>
                <a:spcPts val="600"/>
              </a:spcBef>
            </a:pPr>
            <a:r>
              <a:rPr lang="de-CH" sz="1000">
                <a:latin typeface="Segoe UI" panose="020B0502040204020203" pitchFamily="34" charset="0"/>
                <a:cs typeface="Segoe UI" panose="020B0502040204020203" pitchFamily="34" charset="0"/>
              </a:rPr>
              <a:t>Budget</a:t>
            </a:r>
          </a:p>
          <a:p>
            <a:pPr algn="l">
              <a:spcBef>
                <a:spcPts val="600"/>
              </a:spcBef>
            </a:pPr>
            <a:r>
              <a:rPr lang="de-CH" sz="1000">
                <a:latin typeface="Segoe UI" panose="020B0502040204020203" pitchFamily="34" charset="0"/>
                <a:cs typeface="Segoe UI" panose="020B0502040204020203" pitchFamily="34" charset="0"/>
              </a:rPr>
              <a:t>Kreditorenbuchhaltung</a:t>
            </a:r>
          </a:p>
          <a:p>
            <a:pPr algn="l">
              <a:spcBef>
                <a:spcPts val="600"/>
              </a:spcBef>
            </a:pPr>
            <a:r>
              <a:rPr lang="de-CH" sz="1000">
                <a:latin typeface="Segoe UI" panose="020B0502040204020203" pitchFamily="34" charset="0"/>
                <a:cs typeface="Segoe UI" panose="020B0502040204020203" pitchFamily="34" charset="0"/>
              </a:rPr>
              <a:t>Kasse</a:t>
            </a:r>
          </a:p>
          <a:p>
            <a:pPr algn="l">
              <a:spcBef>
                <a:spcPts val="600"/>
              </a:spcBef>
            </a:pPr>
            <a:r>
              <a:rPr lang="de-CH" sz="1000">
                <a:latin typeface="Segoe UI" panose="020B0502040204020203" pitchFamily="34" charset="0"/>
                <a:cs typeface="Segoe UI" panose="020B0502040204020203" pitchFamily="34" charset="0"/>
              </a:rPr>
              <a:t>Anlagenbuchhaltung</a:t>
            </a:r>
          </a:p>
          <a:p>
            <a:pPr algn="l">
              <a:spcBef>
                <a:spcPts val="600"/>
              </a:spcBef>
            </a:pPr>
            <a:r>
              <a:rPr lang="de-CH" sz="1000">
                <a:latin typeface="Segoe UI" panose="020B0502040204020203" pitchFamily="34" charset="0"/>
                <a:cs typeface="Segoe UI" panose="020B0502040204020203" pitchFamily="34" charset="0"/>
              </a:rPr>
              <a:t>Debitorenbuchhaltung</a:t>
            </a:r>
          </a:p>
          <a:p>
            <a:pPr algn="l">
              <a:spcBef>
                <a:spcPts val="600"/>
              </a:spcBef>
            </a:pPr>
            <a:r>
              <a:rPr lang="de-CH" sz="1000">
                <a:latin typeface="Segoe UI" panose="020B0502040204020203" pitchFamily="34" charset="0"/>
                <a:cs typeface="Segoe UI" panose="020B0502040204020203" pitchFamily="34" charset="0"/>
              </a:rPr>
              <a:t>Inkassoverwaltung</a:t>
            </a:r>
          </a:p>
          <a:p>
            <a:pPr algn="l">
              <a:spcBef>
                <a:spcPts val="600"/>
              </a:spcBef>
            </a:pPr>
            <a:r>
              <a:rPr lang="de-CH" sz="1000">
                <a:latin typeface="Segoe UI" panose="020B0502040204020203" pitchFamily="34" charset="0"/>
                <a:cs typeface="Segoe UI" panose="020B0502040204020203" pitchFamily="34" charset="0"/>
              </a:rPr>
              <a:t>Einmalfakturierung</a:t>
            </a:r>
          </a:p>
          <a:p>
            <a:pPr algn="l">
              <a:spcBef>
                <a:spcPts val="600"/>
              </a:spcBef>
            </a:pPr>
            <a:r>
              <a:rPr lang="de-CH" sz="1000">
                <a:latin typeface="Segoe UI" panose="020B0502040204020203" pitchFamily="34" charset="0"/>
                <a:cs typeface="Segoe UI" panose="020B0502040204020203" pitchFamily="34" charset="0"/>
              </a:rPr>
              <a:t>Gremien</a:t>
            </a:r>
          </a:p>
          <a:p>
            <a:pPr algn="l">
              <a:spcBef>
                <a:spcPts val="600"/>
              </a:spcBef>
            </a:pPr>
            <a:r>
              <a:rPr lang="de-CH" sz="1000">
                <a:latin typeface="Segoe UI" panose="020B0502040204020203" pitchFamily="34" charset="0"/>
                <a:cs typeface="Segoe UI" panose="020B0502040204020203" pitchFamily="34" charset="0"/>
              </a:rPr>
              <a:t>Vertrag</a:t>
            </a:r>
          </a:p>
          <a:p>
            <a:pPr algn="l">
              <a:spcBef>
                <a:spcPts val="600"/>
              </a:spcBef>
            </a:pPr>
            <a:r>
              <a:rPr lang="de-CH" sz="1000">
                <a:latin typeface="Segoe UI" panose="020B0502040204020203" pitchFamily="34" charset="0"/>
                <a:cs typeface="Segoe UI" panose="020B0502040204020203" pitchFamily="34" charset="0"/>
              </a:rPr>
              <a:t>Objekte</a:t>
            </a:r>
          </a:p>
          <a:p>
            <a:pPr algn="l">
              <a:spcBef>
                <a:spcPts val="600"/>
              </a:spcBef>
            </a:pPr>
            <a:r>
              <a:rPr lang="de-CH" sz="1000">
                <a:latin typeface="Segoe UI" panose="020B0502040204020203" pitchFamily="34" charset="0"/>
                <a:cs typeface="Segoe UI" panose="020B0502040204020203" pitchFamily="34" charset="0"/>
              </a:rPr>
              <a:t>Gebäude- und Wohnungsregister</a:t>
            </a:r>
          </a:p>
        </p:txBody>
      </p:sp>
      <p:sp>
        <p:nvSpPr>
          <p:cNvPr id="19" name="Rectangle 116">
            <a:extLst>
              <a:ext uri="{FF2B5EF4-FFF2-40B4-BE49-F238E27FC236}">
                <a16:creationId xmlns:a16="http://schemas.microsoft.com/office/drawing/2014/main" id="{EF90C07E-C548-7063-8BDE-ACA534B00F9B}"/>
              </a:ext>
            </a:extLst>
          </p:cNvPr>
          <p:cNvSpPr/>
          <p:nvPr/>
        </p:nvSpPr>
        <p:spPr>
          <a:xfrm>
            <a:off x="441242" y="5816815"/>
            <a:ext cx="1440000" cy="215444"/>
          </a:xfrm>
          <a:prstGeom prst="rect">
            <a:avLst/>
          </a:prstGeom>
          <a:pattFill prst="wdUpDiag">
            <a:fgClr>
              <a:schemeClr val="accent2">
                <a:lumMod val="40000"/>
                <a:lumOff val="60000"/>
              </a:schemeClr>
            </a:fgClr>
            <a:bgClr>
              <a:schemeClr val="bg1"/>
            </a:bgClr>
          </a:pattFill>
          <a:ln w="9525" cap="flat" cmpd="sng" algn="ctr">
            <a:solidFill>
              <a:schemeClr val="accent2">
                <a:lumMod val="40000"/>
                <a:lumOff val="6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r>
              <a:rPr lang="de-CH" sz="900">
                <a:ln/>
                <a:solidFill>
                  <a:srgbClr val="000000"/>
                </a:solidFill>
                <a:latin typeface="Segoe UI" panose="020B0502040204020203" pitchFamily="34" charset="0"/>
                <a:cs typeface="Segoe UI" panose="020B0502040204020203" pitchFamily="34" charset="0"/>
                <a:sym typeface="Arial"/>
                <a:rtl val="0"/>
              </a:rPr>
              <a:t>Pilotierungs-Phase</a:t>
            </a:r>
          </a:p>
        </p:txBody>
      </p:sp>
      <p:sp>
        <p:nvSpPr>
          <p:cNvPr id="4" name="Datumsplatzhalter 3">
            <a:extLst>
              <a:ext uri="{FF2B5EF4-FFF2-40B4-BE49-F238E27FC236}">
                <a16:creationId xmlns:a16="http://schemas.microsoft.com/office/drawing/2014/main" id="{4A34B785-EF67-36BA-9D5A-37A216C75490}"/>
              </a:ext>
            </a:extLst>
          </p:cNvPr>
          <p:cNvSpPr>
            <a:spLocks noGrp="1"/>
          </p:cNvSpPr>
          <p:nvPr>
            <p:ph type="dt" sz="half" idx="10"/>
          </p:nvPr>
        </p:nvSpPr>
        <p:spPr>
          <a:xfrm>
            <a:off x="9461239" y="6560212"/>
            <a:ext cx="1189348" cy="144016"/>
          </a:xfrm>
        </p:spPr>
        <p:txBody>
          <a:bodyPr anchor="t">
            <a:normAutofit/>
          </a:bodyPr>
          <a:lstStyle/>
          <a:p>
            <a:pPr>
              <a:spcAft>
                <a:spcPts val="600"/>
              </a:spcAft>
            </a:pPr>
            <a:fld id="{4BF2B51C-AC07-4F77-96C2-952C0917D727}" type="datetime4">
              <a:rPr lang="de-CH" smtClean="0"/>
              <a:t>3. November 2026</a:t>
            </a:fld>
            <a:endParaRPr lang="de-CH"/>
          </a:p>
        </p:txBody>
      </p:sp>
      <p:sp>
        <p:nvSpPr>
          <p:cNvPr id="8" name="Foliennummernplatzhalter 5">
            <a:extLst>
              <a:ext uri="{FF2B5EF4-FFF2-40B4-BE49-F238E27FC236}">
                <a16:creationId xmlns:a16="http://schemas.microsoft.com/office/drawing/2014/main" id="{A48BC420-6739-B3C3-A127-EB081FC46C06}"/>
              </a:ext>
            </a:extLst>
          </p:cNvPr>
          <p:cNvSpPr>
            <a:spLocks noGrp="1"/>
          </p:cNvSpPr>
          <p:nvPr>
            <p:ph type="sldNum" sz="quarter" idx="12"/>
          </p:nvPr>
        </p:nvSpPr>
        <p:spPr>
          <a:xfrm>
            <a:off x="11037127" y="6560212"/>
            <a:ext cx="746886" cy="144016"/>
          </a:xfrm>
        </p:spPr>
        <p:txBody>
          <a:bodyPr anchor="t">
            <a:normAutofit/>
          </a:bodyPr>
          <a:lstStyle/>
          <a:p>
            <a:pPr>
              <a:spcAft>
                <a:spcPts val="600"/>
              </a:spcAft>
            </a:pPr>
            <a:fld id="{442AD375-037F-43D0-B059-5172DA06796A}" type="slidenum">
              <a:rPr lang="de-CH" smtClean="0"/>
              <a:pPr>
                <a:spcAft>
                  <a:spcPts val="600"/>
                </a:spcAft>
              </a:pPr>
              <a:t>7</a:t>
            </a:fld>
            <a:endParaRPr lang="de-CH"/>
          </a:p>
        </p:txBody>
      </p:sp>
      <p:sp>
        <p:nvSpPr>
          <p:cNvPr id="10" name="Fußzeilenplatzhalter 3">
            <a:extLst>
              <a:ext uri="{FF2B5EF4-FFF2-40B4-BE49-F238E27FC236}">
                <a16:creationId xmlns:a16="http://schemas.microsoft.com/office/drawing/2014/main" id="{1164F306-F74C-DD40-C515-DB15A9E8AEC7}"/>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extLst>
      <p:ext uri="{BB962C8B-B14F-4D97-AF65-F5344CB8AC3E}">
        <p14:creationId xmlns:p14="http://schemas.microsoft.com/office/powerpoint/2010/main" val="2534809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12801-A047-0B67-1FBE-DAAC0DABBFDE}"/>
            </a:ext>
          </a:extLst>
        </p:cNvPr>
        <p:cNvGrpSpPr/>
        <p:nvPr/>
      </p:nvGrpSpPr>
      <p:grpSpPr>
        <a:xfrm>
          <a:off x="0" y="0"/>
          <a:ext cx="0" cy="0"/>
          <a:chOff x="0" y="0"/>
          <a:chExt cx="0" cy="0"/>
        </a:xfrm>
      </p:grpSpPr>
      <p:sp>
        <p:nvSpPr>
          <p:cNvPr id="21" name="Title 1">
            <a:extLst>
              <a:ext uri="{FF2B5EF4-FFF2-40B4-BE49-F238E27FC236}">
                <a16:creationId xmlns:a16="http://schemas.microsoft.com/office/drawing/2014/main" id="{EABFCA72-AB35-687B-BFE5-202895F8B969}"/>
              </a:ext>
            </a:extLst>
          </p:cNvPr>
          <p:cNvSpPr>
            <a:spLocks noGrp="1"/>
          </p:cNvSpPr>
          <p:nvPr>
            <p:ph type="title"/>
          </p:nvPr>
        </p:nvSpPr>
        <p:spPr>
          <a:xfrm>
            <a:off x="412019" y="371702"/>
            <a:ext cx="11370406" cy="828000"/>
          </a:xfrm>
        </p:spPr>
        <p:txBody>
          <a:bodyPr/>
          <a:lstStyle/>
          <a:p>
            <a:r>
              <a:rPr lang="en-GB" sz="3200" noProof="1"/>
              <a:t>Dialog GemoWin NG – End of Live Roadmap </a:t>
            </a:r>
            <a:endParaRPr lang="en-GB" noProof="1"/>
          </a:p>
        </p:txBody>
      </p:sp>
      <p:sp>
        <p:nvSpPr>
          <p:cNvPr id="12" name="Date Placeholder 3">
            <a:extLst>
              <a:ext uri="{FF2B5EF4-FFF2-40B4-BE49-F238E27FC236}">
                <a16:creationId xmlns:a16="http://schemas.microsoft.com/office/drawing/2014/main" id="{943958FA-63D4-2E85-66F2-84B727FBCDB3}"/>
              </a:ext>
            </a:extLst>
          </p:cNvPr>
          <p:cNvSpPr>
            <a:spLocks noGrp="1"/>
          </p:cNvSpPr>
          <p:nvPr>
            <p:ph type="dt" sz="half" idx="10"/>
          </p:nvPr>
        </p:nvSpPr>
        <p:spPr>
          <a:xfrm>
            <a:off x="9461239" y="6560212"/>
            <a:ext cx="1189348" cy="144016"/>
          </a:xfrm>
        </p:spPr>
        <p:txBody>
          <a:bodyPr anchor="t">
            <a:normAutofit/>
          </a:bodyPr>
          <a:lstStyle/>
          <a:p>
            <a:pPr>
              <a:spcAft>
                <a:spcPts val="600"/>
              </a:spcAft>
            </a:pPr>
            <a:fld id="{0B0C53DC-CC19-3745-8D20-B7E74572C1A9}" type="datetime4">
              <a:rPr lang="de-CH" noProof="1" smtClean="0"/>
              <a:t>3. November 2026</a:t>
            </a:fld>
            <a:endParaRPr lang="en-GB" noProof="1"/>
          </a:p>
        </p:txBody>
      </p:sp>
      <p:sp>
        <p:nvSpPr>
          <p:cNvPr id="16" name="Slide Number Placeholder 5">
            <a:extLst>
              <a:ext uri="{FF2B5EF4-FFF2-40B4-BE49-F238E27FC236}">
                <a16:creationId xmlns:a16="http://schemas.microsoft.com/office/drawing/2014/main" id="{A3AF4D06-DAA5-59D9-DACA-E3C0FB0E3E47}"/>
              </a:ext>
            </a:extLst>
          </p:cNvPr>
          <p:cNvSpPr>
            <a:spLocks noGrp="1"/>
          </p:cNvSpPr>
          <p:nvPr>
            <p:ph type="sldNum" sz="quarter" idx="12"/>
          </p:nvPr>
        </p:nvSpPr>
        <p:spPr>
          <a:xfrm>
            <a:off x="11037126" y="6560212"/>
            <a:ext cx="745299" cy="144016"/>
          </a:xfrm>
        </p:spPr>
        <p:txBody>
          <a:bodyPr anchor="t">
            <a:normAutofit/>
          </a:bodyPr>
          <a:lstStyle/>
          <a:p>
            <a:pPr>
              <a:spcAft>
                <a:spcPts val="600"/>
              </a:spcAft>
            </a:pPr>
            <a:fld id="{442AD375-037F-43D0-B059-5172DA06796A}" type="slidenum">
              <a:rPr lang="en-GB" noProof="1" smtClean="0"/>
              <a:pPr>
                <a:spcAft>
                  <a:spcPts val="600"/>
                </a:spcAft>
              </a:pPr>
              <a:t>8</a:t>
            </a:fld>
            <a:endParaRPr lang="en-GB" noProof="1"/>
          </a:p>
        </p:txBody>
      </p:sp>
      <p:graphicFrame>
        <p:nvGraphicFramePr>
          <p:cNvPr id="5" name="Tabelle 4">
            <a:extLst>
              <a:ext uri="{FF2B5EF4-FFF2-40B4-BE49-F238E27FC236}">
                <a16:creationId xmlns:a16="http://schemas.microsoft.com/office/drawing/2014/main" id="{34CDAD07-69CD-6F7B-3490-AFE2E6D38E83}"/>
              </a:ext>
            </a:extLst>
          </p:cNvPr>
          <p:cNvGraphicFramePr>
            <a:graphicFrameLocks noGrp="1"/>
          </p:cNvGraphicFramePr>
          <p:nvPr>
            <p:extLst>
              <p:ext uri="{D42A27DB-BD31-4B8C-83A1-F6EECF244321}">
                <p14:modId xmlns:p14="http://schemas.microsoft.com/office/powerpoint/2010/main" val="2377054728"/>
              </p:ext>
              <p:ext uri="{E7BDC344-281C-4309-B0C6-D0EE65EED2A8}">
                <p202:designPr xmlns:p202="http://schemas.microsoft.com/office/powerpoint/2020/02/main">
                  <p202:designTagLst>
                    <p202:designTag name="ARCH:1:CLS" val="StackedSequentialRowTable"/>
                  </p202:designTagLst>
                </p202:designPr>
              </p:ext>
            </p:extLst>
          </p:nvPr>
        </p:nvGraphicFramePr>
        <p:xfrm>
          <a:off x="409574" y="956044"/>
          <a:ext cx="11370406" cy="5581680"/>
        </p:xfrm>
        <a:graphic>
          <a:graphicData uri="http://schemas.openxmlformats.org/drawingml/2006/table">
            <a:tbl>
              <a:tblPr firstRow="1" bandRow="1">
                <a:noFill/>
                <a:tableStyleId>{CA20E951-F767-40FB-8981-BDCADE0C3650}</a:tableStyleId>
              </a:tblPr>
              <a:tblGrid>
                <a:gridCol w="6467636">
                  <a:extLst>
                    <a:ext uri="{9D8B030D-6E8A-4147-A177-3AD203B41FA5}">
                      <a16:colId xmlns:a16="http://schemas.microsoft.com/office/drawing/2014/main" val="3679488865"/>
                    </a:ext>
                  </a:extLst>
                </a:gridCol>
                <a:gridCol w="4902770">
                  <a:extLst>
                    <a:ext uri="{9D8B030D-6E8A-4147-A177-3AD203B41FA5}">
                      <a16:colId xmlns:a16="http://schemas.microsoft.com/office/drawing/2014/main" val="1990960490"/>
                    </a:ext>
                  </a:extLst>
                </a:gridCol>
              </a:tblGrid>
              <a:tr h="425404">
                <a:tc>
                  <a:txBody>
                    <a:bodyPr/>
                    <a:lstStyle/>
                    <a:p>
                      <a:pPr>
                        <a:lnSpc>
                          <a:spcPct val="100000"/>
                        </a:lnSpc>
                        <a:spcBef>
                          <a:spcPts val="300"/>
                        </a:spcBef>
                        <a:spcAft>
                          <a:spcPts val="300"/>
                        </a:spcAft>
                        <a:buNone/>
                      </a:pPr>
                      <a:r>
                        <a:rPr lang="en-GB" sz="1400" b="1" cap="none" spc="0" noProof="1">
                          <a:solidFill>
                            <a:schemeClr val="tx1"/>
                          </a:solidFill>
                          <a:latin typeface="+mn-lt"/>
                        </a:rPr>
                        <a:t>Modul</a:t>
                      </a:r>
                    </a:p>
                  </a:txBody>
                  <a:tcPr marL="141446" marR="141446" marT="108000" marB="108000"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solidFill>
                      <a:schemeClr val="accent2"/>
                    </a:solidFill>
                  </a:tcPr>
                </a:tc>
                <a:tc>
                  <a:txBody>
                    <a:bodyPr/>
                    <a:lstStyle/>
                    <a:p>
                      <a:pPr algn="ctr">
                        <a:lnSpc>
                          <a:spcPct val="100000"/>
                        </a:lnSpc>
                        <a:spcBef>
                          <a:spcPts val="300"/>
                        </a:spcBef>
                        <a:spcAft>
                          <a:spcPts val="300"/>
                        </a:spcAft>
                        <a:buNone/>
                      </a:pPr>
                      <a:r>
                        <a:rPr lang="en-GB" sz="1400" b="1" cap="none" spc="0" noProof="1">
                          <a:solidFill>
                            <a:schemeClr val="tx1"/>
                          </a:solidFill>
                          <a:latin typeface="+mn-lt"/>
                        </a:rPr>
                        <a:t>Einstellung Entwicklung, Wartung und Support</a:t>
                      </a:r>
                    </a:p>
                  </a:txBody>
                  <a:tcPr marL="141446" marR="141446" marT="108000" marB="108000"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solidFill>
                      <a:schemeClr val="accent2"/>
                    </a:solidFill>
                  </a:tcPr>
                </a:tc>
                <a:extLst>
                  <a:ext uri="{0D108BD9-81ED-4DB2-BD59-A6C34878D82A}">
                    <a16:rowId xmlns:a16="http://schemas.microsoft.com/office/drawing/2014/main" val="709625339"/>
                  </a:ext>
                </a:extLst>
              </a:tr>
              <a:tr h="425404">
                <a:tc>
                  <a:txBody>
                    <a:bodyPr/>
                    <a:lstStyle/>
                    <a:p>
                      <a:pPr>
                        <a:lnSpc>
                          <a:spcPct val="100000"/>
                        </a:lnSpc>
                        <a:spcBef>
                          <a:spcPts val="300"/>
                        </a:spcBef>
                        <a:spcAft>
                          <a:spcPts val="300"/>
                        </a:spcAft>
                        <a:buNone/>
                      </a:pPr>
                      <a:r>
                        <a:rPr lang="en-GB" sz="1400" b="0" cap="none" spc="0" noProof="1">
                          <a:solidFill>
                            <a:schemeClr val="tx1"/>
                          </a:solidFill>
                          <a:latin typeface="+mn-lt"/>
                        </a:rPr>
                        <a:t>Dialog Ämterverzeichnis</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lnB>
                  </a:tcPr>
                </a:tc>
                <a:tc>
                  <a:txBody>
                    <a:bodyPr/>
                    <a:lstStyle/>
                    <a:p>
                      <a:pPr marL="0" marR="0" lvl="0" indent="0" algn="ctr" defTabSz="914400" rtl="0" eaLnBrk="1" fontAlgn="auto" latinLnBrk="0" hangingPunct="1">
                        <a:lnSpc>
                          <a:spcPct val="100000"/>
                        </a:lnSpc>
                        <a:spcBef>
                          <a:spcPts val="300"/>
                        </a:spcBef>
                        <a:spcAft>
                          <a:spcPts val="300"/>
                        </a:spcAft>
                        <a:buClrTx/>
                        <a:buSzTx/>
                        <a:buFont typeface="+mj-lt"/>
                        <a:buNone/>
                        <a:tabLst/>
                        <a:defRPr/>
                      </a:pPr>
                      <a:r>
                        <a:rPr lang="en-GB" sz="1400" b="0" noProof="1">
                          <a:solidFill>
                            <a:schemeClr val="tx1"/>
                          </a:solidFill>
                          <a:latin typeface="+mn-lt"/>
                        </a:rPr>
                        <a:t>20.06.2027</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3807869"/>
                  </a:ext>
                </a:extLst>
              </a:tr>
              <a:tr h="425404">
                <a:tc>
                  <a:txBody>
                    <a:bodyPr/>
                    <a:lstStyle/>
                    <a:p>
                      <a:pPr>
                        <a:lnSpc>
                          <a:spcPct val="100000"/>
                        </a:lnSpc>
                        <a:spcBef>
                          <a:spcPts val="300"/>
                        </a:spcBef>
                        <a:spcAft>
                          <a:spcPts val="300"/>
                        </a:spcAft>
                        <a:buNone/>
                      </a:pPr>
                      <a:r>
                        <a:rPr lang="en-GB" sz="1400" b="0" cap="none" spc="0" noProof="1">
                          <a:solidFill>
                            <a:schemeClr val="tx1"/>
                          </a:solidFill>
                          <a:latin typeface="+mn-lt"/>
                        </a:rPr>
                        <a:t>Dialog Inkassoverwaltung</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300"/>
                        </a:spcBef>
                        <a:spcAft>
                          <a:spcPts val="300"/>
                        </a:spcAft>
                        <a:buClrTx/>
                        <a:buSzTx/>
                        <a:buFont typeface="+mj-lt"/>
                        <a:buNone/>
                        <a:tabLst/>
                        <a:defRPr/>
                      </a:pPr>
                      <a:r>
                        <a:rPr lang="en-GB" sz="1400" b="0" noProof="1">
                          <a:solidFill>
                            <a:schemeClr val="tx1"/>
                          </a:solidFill>
                          <a:latin typeface="+mn-lt"/>
                        </a:rPr>
                        <a:t>20.06.2027</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0533620"/>
                  </a:ext>
                </a:extLst>
              </a:tr>
              <a:tr h="425404">
                <a:tc>
                  <a:txBody>
                    <a:bodyPr/>
                    <a:lstStyle/>
                    <a:p>
                      <a:pPr>
                        <a:lnSpc>
                          <a:spcPct val="100000"/>
                        </a:lnSpc>
                        <a:spcBef>
                          <a:spcPts val="300"/>
                        </a:spcBef>
                        <a:spcAft>
                          <a:spcPts val="300"/>
                        </a:spcAft>
                        <a:buNone/>
                      </a:pPr>
                      <a:r>
                        <a:rPr lang="en-GB" sz="1400" b="0" cap="none" spc="0" noProof="1">
                          <a:solidFill>
                            <a:schemeClr val="tx1"/>
                          </a:solidFill>
                          <a:latin typeface="+mn-lt"/>
                        </a:rPr>
                        <a:t>Dialog Kasse</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300"/>
                        </a:spcBef>
                        <a:spcAft>
                          <a:spcPts val="300"/>
                        </a:spcAft>
                        <a:buClrTx/>
                        <a:buSzTx/>
                        <a:buFont typeface="+mj-lt"/>
                        <a:buNone/>
                        <a:tabLst/>
                        <a:defRPr/>
                      </a:pPr>
                      <a:r>
                        <a:rPr lang="en-GB" sz="1400" b="0" noProof="1">
                          <a:solidFill>
                            <a:schemeClr val="tx1"/>
                          </a:solidFill>
                          <a:latin typeface="+mn-lt"/>
                        </a:rPr>
                        <a:t>20.06.2027</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1989019"/>
                  </a:ext>
                </a:extLst>
              </a:tr>
              <a:tr h="425404">
                <a:tc>
                  <a:txBody>
                    <a:bodyPr/>
                    <a:lstStyle/>
                    <a:p>
                      <a:pPr>
                        <a:lnSpc>
                          <a:spcPct val="100000"/>
                        </a:lnSpc>
                        <a:spcBef>
                          <a:spcPts val="300"/>
                        </a:spcBef>
                        <a:spcAft>
                          <a:spcPts val="300"/>
                        </a:spcAft>
                        <a:buNone/>
                      </a:pPr>
                      <a:r>
                        <a:rPr lang="en-GB" sz="1400" b="0" cap="none" spc="0" noProof="1">
                          <a:solidFill>
                            <a:schemeClr val="tx1"/>
                          </a:solidFill>
                          <a:latin typeface="+mn-lt"/>
                        </a:rPr>
                        <a:t>Dialog Verlustscheinverwaltung </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300"/>
                        </a:spcBef>
                        <a:spcAft>
                          <a:spcPts val="300"/>
                        </a:spcAft>
                        <a:buClrTx/>
                        <a:buSzTx/>
                        <a:buFont typeface="+mj-lt"/>
                        <a:buNone/>
                        <a:tabLst/>
                        <a:defRPr/>
                      </a:pPr>
                      <a:r>
                        <a:rPr lang="en-GB" sz="1400" b="0" noProof="1">
                          <a:solidFill>
                            <a:schemeClr val="tx1"/>
                          </a:solidFill>
                          <a:latin typeface="+mn-lt"/>
                        </a:rPr>
                        <a:t>20.06.2027</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255488"/>
                  </a:ext>
                </a:extLst>
              </a:tr>
              <a:tr h="425404">
                <a:tc>
                  <a:txBody>
                    <a:bodyPr/>
                    <a:lstStyle/>
                    <a:p>
                      <a:pPr>
                        <a:lnSpc>
                          <a:spcPct val="100000"/>
                        </a:lnSpc>
                        <a:spcBef>
                          <a:spcPts val="300"/>
                        </a:spcBef>
                        <a:spcAft>
                          <a:spcPts val="300"/>
                        </a:spcAft>
                        <a:buNone/>
                      </a:pPr>
                      <a:r>
                        <a:rPr lang="en-GB" sz="1400" b="0" cap="none" spc="0" noProof="1">
                          <a:solidFill>
                            <a:schemeClr val="tx1"/>
                          </a:solidFill>
                          <a:latin typeface="+mn-lt"/>
                        </a:rPr>
                        <a:t>Dialog Adressverwaltung</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300"/>
                        </a:spcBef>
                        <a:spcAft>
                          <a:spcPts val="300"/>
                        </a:spcAft>
                        <a:buClrTx/>
                        <a:buSzTx/>
                        <a:buFont typeface="+mj-lt"/>
                        <a:buNone/>
                        <a:tabLst/>
                        <a:defRPr/>
                      </a:pPr>
                      <a:r>
                        <a:rPr lang="en-GB" sz="1400" b="0" noProof="1">
                          <a:solidFill>
                            <a:schemeClr val="tx1"/>
                          </a:solidFill>
                          <a:latin typeface="+mn-lt"/>
                        </a:rPr>
                        <a:t>30.06.2028</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0580320"/>
                  </a:ext>
                </a:extLst>
              </a:tr>
              <a:tr h="425404">
                <a:tc>
                  <a:txBody>
                    <a:bodyPr/>
                    <a:lstStyle/>
                    <a:p>
                      <a:pPr>
                        <a:lnSpc>
                          <a:spcPct val="100000"/>
                        </a:lnSpc>
                        <a:spcBef>
                          <a:spcPts val="300"/>
                        </a:spcBef>
                        <a:spcAft>
                          <a:spcPts val="300"/>
                        </a:spcAft>
                        <a:buNone/>
                      </a:pPr>
                      <a:r>
                        <a:rPr lang="en-GB" sz="1400" b="0" cap="none" spc="0" noProof="1">
                          <a:solidFill>
                            <a:schemeClr val="tx1"/>
                          </a:solidFill>
                          <a:latin typeface="+mn-lt"/>
                        </a:rPr>
                        <a:t>Dialog Behördenverzeichnis</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0000"/>
                        </a:lnSpc>
                        <a:spcBef>
                          <a:spcPts val="300"/>
                        </a:spcBef>
                        <a:spcAft>
                          <a:spcPts val="300"/>
                        </a:spcAft>
                        <a:buNone/>
                      </a:pPr>
                      <a:r>
                        <a:rPr lang="en-GB" sz="1400" b="0" noProof="1">
                          <a:solidFill>
                            <a:schemeClr val="tx1"/>
                          </a:solidFill>
                          <a:latin typeface="+mn-lt"/>
                        </a:rPr>
                        <a:t>30.06.2028</a:t>
                      </a:r>
                      <a:endParaRPr lang="en-GB" sz="1400" b="0" cap="none" spc="0" noProof="1">
                        <a:solidFill>
                          <a:schemeClr val="tx1"/>
                        </a:solidFill>
                        <a:latin typeface="+mn-lt"/>
                      </a:endParaRP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6550338"/>
                  </a:ext>
                </a:extLst>
              </a:tr>
              <a:tr h="425404">
                <a:tc>
                  <a:txBody>
                    <a:bodyPr/>
                    <a:lstStyle/>
                    <a:p>
                      <a:pPr>
                        <a:lnSpc>
                          <a:spcPct val="100000"/>
                        </a:lnSpc>
                        <a:spcBef>
                          <a:spcPts val="300"/>
                        </a:spcBef>
                        <a:spcAft>
                          <a:spcPts val="300"/>
                        </a:spcAft>
                        <a:buNone/>
                      </a:pPr>
                      <a:r>
                        <a:rPr lang="en-GB" sz="1400" b="0" cap="none" spc="0" noProof="1">
                          <a:solidFill>
                            <a:schemeClr val="tx1"/>
                          </a:solidFill>
                          <a:latin typeface="+mn-lt"/>
                        </a:rPr>
                        <a:t>Dialog Einwohnerkontrolle / Adressverwaltung</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0000"/>
                        </a:lnSpc>
                        <a:spcBef>
                          <a:spcPts val="300"/>
                        </a:spcBef>
                        <a:spcAft>
                          <a:spcPts val="300"/>
                        </a:spcAft>
                        <a:buNone/>
                      </a:pPr>
                      <a:r>
                        <a:rPr lang="en-GB" sz="1400" b="0" noProof="1">
                          <a:solidFill>
                            <a:schemeClr val="tx1"/>
                          </a:solidFill>
                          <a:latin typeface="+mn-lt"/>
                        </a:rPr>
                        <a:t>30.06.2028</a:t>
                      </a:r>
                      <a:endParaRPr lang="en-GB" sz="1400" b="0" cap="none" spc="0" noProof="1">
                        <a:solidFill>
                          <a:schemeClr val="tx1"/>
                        </a:solidFill>
                        <a:latin typeface="+mn-lt"/>
                      </a:endParaRP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7186001"/>
                  </a:ext>
                </a:extLst>
              </a:tr>
              <a:tr h="425404">
                <a:tc>
                  <a:txBody>
                    <a:bodyPr/>
                    <a:lstStyle/>
                    <a:p>
                      <a:pPr>
                        <a:lnSpc>
                          <a:spcPct val="100000"/>
                        </a:lnSpc>
                        <a:spcBef>
                          <a:spcPts val="300"/>
                        </a:spcBef>
                        <a:spcAft>
                          <a:spcPts val="300"/>
                        </a:spcAft>
                        <a:buNone/>
                      </a:pPr>
                      <a:r>
                        <a:rPr lang="en-GB" sz="1400" b="0" cap="none" spc="0" noProof="1">
                          <a:solidFill>
                            <a:schemeClr val="tx1"/>
                          </a:solidFill>
                          <a:latin typeface="+mn-lt"/>
                        </a:rPr>
                        <a:t>Dialog Mitgliederverwaltung </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0000"/>
                        </a:lnSpc>
                        <a:spcBef>
                          <a:spcPts val="300"/>
                        </a:spcBef>
                        <a:spcAft>
                          <a:spcPts val="300"/>
                        </a:spcAft>
                        <a:buNone/>
                      </a:pPr>
                      <a:r>
                        <a:rPr lang="en-GB" sz="1400" b="0" noProof="1">
                          <a:solidFill>
                            <a:schemeClr val="tx1"/>
                          </a:solidFill>
                          <a:latin typeface="+mn-lt"/>
                        </a:rPr>
                        <a:t>30.06.2028</a:t>
                      </a:r>
                      <a:endParaRPr lang="en-GB" sz="1400" b="0" cap="none" spc="0" noProof="1">
                        <a:solidFill>
                          <a:schemeClr val="tx1"/>
                        </a:solidFill>
                        <a:latin typeface="+mn-lt"/>
                      </a:endParaRP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5492983"/>
                  </a:ext>
                </a:extLst>
              </a:tr>
              <a:tr h="425404">
                <a:tc>
                  <a:txBody>
                    <a:bodyPr/>
                    <a:lstStyle/>
                    <a:p>
                      <a:pPr marL="0" marR="0" lvl="0" indent="0" algn="l" defTabSz="914400" rtl="0" eaLnBrk="1" fontAlgn="auto" latinLnBrk="0" hangingPunct="1">
                        <a:lnSpc>
                          <a:spcPct val="100000"/>
                        </a:lnSpc>
                        <a:spcBef>
                          <a:spcPts val="300"/>
                        </a:spcBef>
                        <a:spcAft>
                          <a:spcPts val="300"/>
                        </a:spcAft>
                        <a:buClrTx/>
                        <a:buSzTx/>
                        <a:buFont typeface="+mj-lt"/>
                        <a:buNone/>
                        <a:tabLst/>
                        <a:defRPr/>
                      </a:pPr>
                      <a:r>
                        <a:rPr lang="en-GB" sz="1400" b="0" cap="none" spc="0" noProof="1">
                          <a:solidFill>
                            <a:schemeClr val="tx1"/>
                          </a:solidFill>
                          <a:latin typeface="+mn-lt"/>
                        </a:rPr>
                        <a:t>Dialog Kreditoren</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0000"/>
                        </a:lnSpc>
                        <a:spcBef>
                          <a:spcPts val="300"/>
                        </a:spcBef>
                        <a:spcAft>
                          <a:spcPts val="300"/>
                        </a:spcAft>
                        <a:buNone/>
                      </a:pPr>
                      <a:r>
                        <a:rPr lang="en-GB" sz="1400" b="0" noProof="1">
                          <a:solidFill>
                            <a:schemeClr val="tx1"/>
                          </a:solidFill>
                          <a:latin typeface="+mn-lt"/>
                        </a:rPr>
                        <a:t>30.06.2028</a:t>
                      </a:r>
                      <a:endParaRPr lang="en-GB" sz="1400" b="0" cap="none" spc="0" noProof="1">
                        <a:solidFill>
                          <a:schemeClr val="tx1"/>
                        </a:solidFill>
                        <a:latin typeface="+mn-lt"/>
                      </a:endParaRP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8311163"/>
                  </a:ext>
                </a:extLst>
              </a:tr>
              <a:tr h="425404">
                <a:tc>
                  <a:txBody>
                    <a:bodyPr/>
                    <a:lstStyle/>
                    <a:p>
                      <a:pPr marL="0" marR="0" lvl="0" indent="0" algn="l" defTabSz="914400" rtl="0" eaLnBrk="1" fontAlgn="auto" latinLnBrk="0" hangingPunct="1">
                        <a:lnSpc>
                          <a:spcPct val="100000"/>
                        </a:lnSpc>
                        <a:spcBef>
                          <a:spcPts val="300"/>
                        </a:spcBef>
                        <a:spcAft>
                          <a:spcPts val="300"/>
                        </a:spcAft>
                        <a:buClrTx/>
                        <a:buSzTx/>
                        <a:buFont typeface="+mj-lt"/>
                        <a:buNone/>
                        <a:tabLst/>
                        <a:defRPr/>
                      </a:pPr>
                      <a:r>
                        <a:rPr lang="en-GB" sz="1400" b="0" cap="none" spc="0" noProof="1">
                          <a:solidFill>
                            <a:schemeClr val="tx1"/>
                          </a:solidFill>
                          <a:latin typeface="+mn-lt"/>
                        </a:rPr>
                        <a:t>EasySeparate 2’500 ppm</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0000"/>
                        </a:lnSpc>
                        <a:spcBef>
                          <a:spcPts val="300"/>
                        </a:spcBef>
                        <a:spcAft>
                          <a:spcPts val="300"/>
                        </a:spcAft>
                        <a:buNone/>
                      </a:pPr>
                      <a:r>
                        <a:rPr lang="en-GB" sz="1400" b="0" noProof="1">
                          <a:solidFill>
                            <a:schemeClr val="tx1"/>
                          </a:solidFill>
                          <a:latin typeface="+mn-lt"/>
                        </a:rPr>
                        <a:t>30.06.2028</a:t>
                      </a:r>
                      <a:endParaRPr lang="en-GB" sz="1400" b="0" cap="none" spc="0" noProof="1">
                        <a:solidFill>
                          <a:schemeClr val="tx1"/>
                        </a:solidFill>
                        <a:latin typeface="+mn-lt"/>
                      </a:endParaRP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4828653"/>
                  </a:ext>
                </a:extLst>
              </a:tr>
              <a:tr h="425404">
                <a:tc>
                  <a:txBody>
                    <a:bodyPr/>
                    <a:lstStyle/>
                    <a:p>
                      <a:pPr>
                        <a:lnSpc>
                          <a:spcPct val="100000"/>
                        </a:lnSpc>
                        <a:spcBef>
                          <a:spcPts val="300"/>
                        </a:spcBef>
                        <a:spcAft>
                          <a:spcPts val="300"/>
                        </a:spcAft>
                        <a:buNone/>
                      </a:pPr>
                      <a:r>
                        <a:rPr lang="en-GB" sz="1400" b="0" cap="none" spc="0" noProof="1">
                          <a:solidFill>
                            <a:schemeClr val="tx1"/>
                          </a:solidFill>
                          <a:latin typeface="+mn-lt"/>
                        </a:rPr>
                        <a:t>Dialog Lohn</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0000"/>
                        </a:lnSpc>
                        <a:spcBef>
                          <a:spcPts val="300"/>
                        </a:spcBef>
                        <a:spcAft>
                          <a:spcPts val="300"/>
                        </a:spcAft>
                        <a:buNone/>
                      </a:pPr>
                      <a:r>
                        <a:rPr lang="en-GB" sz="1400" b="0" cap="none" spc="0" noProof="1">
                          <a:solidFill>
                            <a:schemeClr val="tx1"/>
                          </a:solidFill>
                          <a:latin typeface="+mn-lt"/>
                        </a:rPr>
                        <a:t>30.12.2028</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1008171"/>
                  </a:ext>
                </a:extLst>
              </a:tr>
              <a:tr h="425404">
                <a:tc>
                  <a:txBody>
                    <a:bodyPr/>
                    <a:lstStyle/>
                    <a:p>
                      <a:pPr>
                        <a:lnSpc>
                          <a:spcPct val="100000"/>
                        </a:lnSpc>
                        <a:spcBef>
                          <a:spcPts val="300"/>
                        </a:spcBef>
                        <a:spcAft>
                          <a:spcPts val="300"/>
                        </a:spcAft>
                        <a:buNone/>
                      </a:pPr>
                      <a:r>
                        <a:rPr lang="en-GB" sz="1400" b="1" cap="none" spc="0" noProof="1">
                          <a:solidFill>
                            <a:schemeClr val="tx1"/>
                          </a:solidFill>
                          <a:latin typeface="+mn-lt"/>
                        </a:rPr>
                        <a:t>Alle weiteren, oben nicht aufgelisteten GemoWin NG Module</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0000"/>
                        </a:lnSpc>
                        <a:spcBef>
                          <a:spcPts val="300"/>
                        </a:spcBef>
                        <a:spcAft>
                          <a:spcPts val="300"/>
                        </a:spcAft>
                        <a:buNone/>
                      </a:pPr>
                      <a:r>
                        <a:rPr lang="en-GB" sz="1400" b="1" cap="none" spc="0" noProof="1">
                          <a:solidFill>
                            <a:schemeClr val="tx1"/>
                          </a:solidFill>
                          <a:latin typeface="+mn-lt"/>
                        </a:rPr>
                        <a:t>31.12.2029</a:t>
                      </a:r>
                    </a:p>
                  </a:txBody>
                  <a:tcPr marL="141446" marR="141446" marT="108000" marB="108000" anchor="ctr">
                    <a:lnL w="12700" cmpd="sng">
                      <a:noFill/>
                      <a:prstDash val="solid"/>
                    </a:lnL>
                    <a:lnR w="12700" cmpd="sng">
                      <a:noFill/>
                      <a:prstDash val="soli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461833"/>
                  </a:ext>
                </a:extLst>
              </a:tr>
            </a:tbl>
          </a:graphicData>
        </a:graphic>
      </p:graphicFrame>
      <p:sp>
        <p:nvSpPr>
          <p:cNvPr id="2" name="Fußzeilenplatzhalter 3">
            <a:extLst>
              <a:ext uri="{FF2B5EF4-FFF2-40B4-BE49-F238E27FC236}">
                <a16:creationId xmlns:a16="http://schemas.microsoft.com/office/drawing/2014/main" id="{E7B7A2CA-3C96-F39A-9E38-D7289A5DD569}"/>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extLst>
      <p:ext uri="{BB962C8B-B14F-4D97-AF65-F5344CB8AC3E}">
        <p14:creationId xmlns:p14="http://schemas.microsoft.com/office/powerpoint/2010/main" val="2491636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1BEDD-C441-6041-74E4-646875198515}"/>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AA0F70D7-DCD8-29EE-5092-FF7B67C84DDE}"/>
              </a:ext>
            </a:extLst>
          </p:cNvPr>
          <p:cNvSpPr>
            <a:spLocks noGrp="1"/>
          </p:cNvSpPr>
          <p:nvPr>
            <p:ph type="subTitle" idx="1"/>
          </p:nvPr>
        </p:nvSpPr>
        <p:spPr>
          <a:xfrm>
            <a:off x="427273" y="1268759"/>
            <a:ext cx="5667528" cy="4753225"/>
          </a:xfrm>
        </p:spPr>
        <p:txBody>
          <a:bodyPr/>
          <a:lstStyle/>
          <a:p>
            <a:pPr>
              <a:lnSpc>
                <a:spcPct val="100000"/>
              </a:lnSpc>
              <a:spcAft>
                <a:spcPts val="600"/>
              </a:spcAft>
            </a:pPr>
            <a:br>
              <a:rPr lang="en-US" sz="4800">
                <a:solidFill>
                  <a:srgbClr val="000000"/>
                </a:solidFill>
                <a:latin typeface="Segoe UI" pitchFamily="34" charset="0"/>
                <a:ea typeface="Segoe UI" pitchFamily="34" charset="-122"/>
                <a:cs typeface="Segoe UI" pitchFamily="34" charset="-120"/>
              </a:rPr>
            </a:br>
            <a:endParaRPr lang="en-US" sz="4800">
              <a:solidFill>
                <a:srgbClr val="000000"/>
              </a:solidFill>
              <a:latin typeface="Segoe UI" pitchFamily="34" charset="0"/>
              <a:ea typeface="Segoe UI" pitchFamily="34" charset="-122"/>
              <a:cs typeface="Segoe UI" pitchFamily="34" charset="-120"/>
            </a:endParaRPr>
          </a:p>
          <a:p>
            <a:pPr>
              <a:lnSpc>
                <a:spcPct val="100000"/>
              </a:lnSpc>
              <a:spcAft>
                <a:spcPts val="600"/>
              </a:spcAft>
            </a:pPr>
            <a:r>
              <a:rPr lang="en-US" sz="4800" err="1">
                <a:solidFill>
                  <a:srgbClr val="000000"/>
                </a:solidFill>
                <a:latin typeface="Segoe UI" pitchFamily="34" charset="0"/>
                <a:ea typeface="Segoe UI" pitchFamily="34" charset="-122"/>
                <a:cs typeface="Segoe UI" pitchFamily="34" charset="-120"/>
              </a:rPr>
              <a:t>Civetica</a:t>
            </a:r>
            <a:r>
              <a:rPr lang="en-US" sz="4800">
                <a:solidFill>
                  <a:srgbClr val="000000"/>
                </a:solidFill>
                <a:latin typeface="Segoe UI" pitchFamily="34" charset="0"/>
                <a:ea typeface="Segoe UI" pitchFamily="34" charset="-122"/>
                <a:cs typeface="Segoe UI" pitchFamily="34" charset="-120"/>
              </a:rPr>
              <a:t> GEVER</a:t>
            </a:r>
          </a:p>
          <a:p>
            <a:endParaRPr lang="en-US" sz="1100">
              <a:solidFill>
                <a:srgbClr val="000000"/>
              </a:solidFill>
              <a:latin typeface="Segoe UI" pitchFamily="34" charset="0"/>
              <a:cs typeface="Segoe UI" pitchFamily="34" charset="-120"/>
            </a:endParaRPr>
          </a:p>
          <a:p>
            <a:r>
              <a:rPr lang="en-US" sz="2800" b="0">
                <a:latin typeface="Segoe UI" pitchFamily="34" charset="0"/>
                <a:cs typeface="Segoe UI" pitchFamily="34" charset="-120"/>
              </a:rPr>
              <a:t>Eine </a:t>
            </a:r>
            <a:r>
              <a:rPr lang="en-US" sz="2800" b="0" err="1">
                <a:latin typeface="Segoe UI" pitchFamily="34" charset="0"/>
                <a:cs typeface="Segoe UI" pitchFamily="34" charset="-120"/>
              </a:rPr>
              <a:t>Digitale</a:t>
            </a:r>
            <a:r>
              <a:rPr lang="en-US" sz="2800" b="0">
                <a:latin typeface="Segoe UI" pitchFamily="34" charset="0"/>
                <a:cs typeface="Segoe UI" pitchFamily="34" charset="-120"/>
              </a:rPr>
              <a:t> Verwaltung.</a:t>
            </a:r>
          </a:p>
          <a:p>
            <a:r>
              <a:rPr lang="en-US" sz="2800" b="0">
                <a:latin typeface="Segoe UI" pitchFamily="34" charset="0"/>
                <a:cs typeface="Segoe UI" pitchFamily="34" charset="-120"/>
              </a:rPr>
              <a:t>Ein </a:t>
            </a:r>
            <a:r>
              <a:rPr lang="en-US" sz="2800" b="0" err="1">
                <a:latin typeface="Segoe UI" pitchFamily="34" charset="0"/>
                <a:cs typeface="Segoe UI" pitchFamily="34" charset="-120"/>
              </a:rPr>
              <a:t>Durchgängiger</a:t>
            </a:r>
            <a:r>
              <a:rPr lang="en-US" sz="2800" b="0">
                <a:latin typeface="Segoe UI" pitchFamily="34" charset="0"/>
                <a:cs typeface="Segoe UI" pitchFamily="34" charset="-120"/>
              </a:rPr>
              <a:t> </a:t>
            </a:r>
            <a:r>
              <a:rPr lang="en-US" sz="2800" b="0" err="1">
                <a:latin typeface="Segoe UI" pitchFamily="34" charset="0"/>
                <a:cs typeface="Segoe UI" pitchFamily="34" charset="-120"/>
              </a:rPr>
              <a:t>Prozess</a:t>
            </a:r>
            <a:r>
              <a:rPr lang="en-US" sz="2800" b="0">
                <a:latin typeface="Segoe UI" pitchFamily="34" charset="0"/>
                <a:cs typeface="Segoe UI" pitchFamily="34" charset="-120"/>
              </a:rPr>
              <a:t>.</a:t>
            </a:r>
          </a:p>
          <a:p>
            <a:r>
              <a:rPr lang="en-US" sz="2800" b="0" err="1">
                <a:latin typeface="Segoe UI" pitchFamily="34" charset="0"/>
                <a:cs typeface="Segoe UI" pitchFamily="34" charset="-120"/>
              </a:rPr>
              <a:t>Zentral</a:t>
            </a:r>
            <a:r>
              <a:rPr lang="en-US" sz="2800" b="0">
                <a:latin typeface="Segoe UI" pitchFamily="34" charset="0"/>
                <a:cs typeface="Segoe UI" pitchFamily="34" charset="-120"/>
              </a:rPr>
              <a:t>, </a:t>
            </a:r>
            <a:r>
              <a:rPr lang="en-US" sz="2800" b="0" err="1">
                <a:latin typeface="Segoe UI" pitchFamily="34" charset="0"/>
                <a:cs typeface="Segoe UI" pitchFamily="34" charset="-120"/>
              </a:rPr>
              <a:t>Einheitlich</a:t>
            </a:r>
            <a:r>
              <a:rPr lang="en-US" sz="2800" b="0">
                <a:latin typeface="Segoe UI" pitchFamily="34" charset="0"/>
                <a:cs typeface="Segoe UI" pitchFamily="34" charset="-120"/>
              </a:rPr>
              <a:t>, Transparent.</a:t>
            </a:r>
          </a:p>
          <a:p>
            <a:endParaRPr lang="en-US" sz="2800" b="0"/>
          </a:p>
          <a:p>
            <a:endParaRPr lang="en-US" sz="4000"/>
          </a:p>
          <a:p>
            <a:endParaRPr lang="de-DE" sz="4000"/>
          </a:p>
        </p:txBody>
      </p:sp>
      <p:pic>
        <p:nvPicPr>
          <p:cNvPr id="6" name="Bildplatzhalter 5">
            <a:extLst>
              <a:ext uri="{FF2B5EF4-FFF2-40B4-BE49-F238E27FC236}">
                <a16:creationId xmlns:a16="http://schemas.microsoft.com/office/drawing/2014/main" id="{F45206DB-FFDC-F8C2-0696-5E228FE8790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523" r="2523"/>
          <a:stretch>
            <a:fillRect/>
          </a:stretch>
        </p:blipFill>
        <p:spPr>
          <a:prstGeom prst="rect">
            <a:avLst/>
          </a:prstGeom>
          <a:pattFill prst="lgCheck">
            <a:fgClr>
              <a:srgbClr val="FFFFFF">
                <a:lumMod val="85000"/>
              </a:srgbClr>
            </a:fgClr>
            <a:bgClr>
              <a:srgbClr val="FFFFFF"/>
            </a:bgClr>
          </a:pattFill>
        </p:spPr>
      </p:pic>
    </p:spTree>
    <p:extLst>
      <p:ext uri="{BB962C8B-B14F-4D97-AF65-F5344CB8AC3E}">
        <p14:creationId xmlns:p14="http://schemas.microsoft.com/office/powerpoint/2010/main" val="3079144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883B12E0-6649-EBC3-7A2F-61645D8E173E}"/>
              </a:ext>
            </a:extLst>
          </p:cNvPr>
          <p:cNvSpPr>
            <a:spLocks noGrp="1"/>
          </p:cNvSpPr>
          <p:nvPr>
            <p:ph type="dt" sz="half" idx="14"/>
          </p:nvPr>
        </p:nvSpPr>
        <p:spPr/>
        <p:txBody>
          <a:bodyPr/>
          <a:lstStyle/>
          <a:p>
            <a:pPr marL="0" marR="0" lvl="0" indent="0" algn="r" defTabSz="914400" rtl="0" eaLnBrk="1" fontAlgn="auto" latinLnBrk="0" hangingPunct="1">
              <a:lnSpc>
                <a:spcPct val="109000"/>
              </a:lnSpc>
              <a:spcBef>
                <a:spcPts val="0"/>
              </a:spcBef>
              <a:spcAft>
                <a:spcPts val="0"/>
              </a:spcAft>
              <a:buClrTx/>
              <a:buSzTx/>
              <a:buFont typeface="+mj-lt"/>
              <a:buNone/>
              <a:tabLst/>
              <a:defRPr/>
            </a:pPr>
            <a:fld id="{175AE647-B65F-4377-B622-08B9B9231721}" type="datetime4">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0"/>
                </a:spcAft>
                <a:buClrTx/>
                <a:buSzTx/>
                <a:buFont typeface="+mj-lt"/>
                <a:buNone/>
                <a:tabLst/>
                <a:defRPr/>
              </a:pPr>
              <a:t>3. November 2026</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5" name="Foliennummernplatzhalter 4">
            <a:extLst>
              <a:ext uri="{FF2B5EF4-FFF2-40B4-BE49-F238E27FC236}">
                <a16:creationId xmlns:a16="http://schemas.microsoft.com/office/drawing/2014/main" id="{5085C239-2318-7A7D-8FC2-BBF15F7C8423}"/>
              </a:ext>
            </a:extLst>
          </p:cNvPr>
          <p:cNvSpPr>
            <a:spLocks noGrp="1"/>
          </p:cNvSpPr>
          <p:nvPr>
            <p:ph type="sldNum" sz="quarter" idx="16"/>
          </p:nvPr>
        </p:nvSpPr>
        <p:spPr/>
        <p:txBody>
          <a:bodyPr/>
          <a:lstStyle/>
          <a:p>
            <a:pPr marL="0" marR="0" lvl="0" indent="0" algn="r" defTabSz="914400" rtl="0" eaLnBrk="1" fontAlgn="auto" latinLnBrk="0" hangingPunct="1">
              <a:lnSpc>
                <a:spcPct val="109000"/>
              </a:lnSpc>
              <a:spcBef>
                <a:spcPts val="0"/>
              </a:spcBef>
              <a:spcAft>
                <a:spcPts val="0"/>
              </a:spcAft>
              <a:buClrTx/>
              <a:buSzTx/>
              <a:buFont typeface="+mj-lt"/>
              <a:buNone/>
              <a:tabLst/>
              <a:defRPr/>
            </a:pPr>
            <a:fld id="{442AD375-037F-43D0-B059-5172DA06796A}" type="slidenum">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0"/>
                </a:spcAft>
                <a:buClrTx/>
                <a:buSzTx/>
                <a:buFont typeface="+mj-lt"/>
                <a:buNone/>
                <a:tabLst/>
                <a:defRPr/>
              </a:pPr>
              <a:t>10</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8" name="Title 4">
            <a:extLst>
              <a:ext uri="{FF2B5EF4-FFF2-40B4-BE49-F238E27FC236}">
                <a16:creationId xmlns:a16="http://schemas.microsoft.com/office/drawing/2014/main" id="{79400957-AEDB-EF45-39C0-399822C90E60}"/>
              </a:ext>
            </a:extLst>
          </p:cNvPr>
          <p:cNvSpPr txBox="1">
            <a:spLocks/>
          </p:cNvSpPr>
          <p:nvPr/>
        </p:nvSpPr>
        <p:spPr>
          <a:xfrm>
            <a:off x="412018" y="371702"/>
            <a:ext cx="6044022" cy="828000"/>
          </a:xfrm>
          <a:prstGeom prst="rect">
            <a:avLst/>
          </a:prstGeom>
        </p:spPr>
        <p:txBody>
          <a:bodyPr/>
          <a:lstStyle>
            <a:lvl1pPr algn="l" defTabSz="914400" rtl="0" eaLnBrk="1" latinLnBrk="0" hangingPunct="1">
              <a:lnSpc>
                <a:spcPct val="96000"/>
              </a:lnSpc>
              <a:spcBef>
                <a:spcPct val="0"/>
              </a:spcBef>
              <a:buNone/>
              <a:defRPr sz="2800" b="1" kern="1200" spc="-10" baseline="0">
                <a:solidFill>
                  <a:schemeClr val="tx1"/>
                </a:solidFill>
                <a:latin typeface="+mj-lt"/>
                <a:ea typeface="+mj-ea"/>
                <a:cs typeface="+mj-cs"/>
              </a:defRPr>
            </a:lvl1pPr>
          </a:lstStyle>
          <a:p>
            <a:pPr marL="0" marR="0" lvl="0" indent="0" algn="l" defTabSz="914400" rtl="0" eaLnBrk="1" fontAlgn="auto" latinLnBrk="0" hangingPunct="1">
              <a:lnSpc>
                <a:spcPct val="96000"/>
              </a:lnSpc>
              <a:spcBef>
                <a:spcPct val="0"/>
              </a:spcBef>
              <a:spcAft>
                <a:spcPts val="0"/>
              </a:spcAft>
              <a:buClrTx/>
              <a:buSzTx/>
              <a:buFontTx/>
              <a:buNone/>
              <a:tabLst/>
              <a:defRPr/>
            </a:pPr>
            <a:r>
              <a:rPr kumimoji="0" lang="en-US" sz="2800" b="1" i="0" u="none" strike="noStrike" kern="1200" cap="none" spc="-10" normalizeH="0" baseline="0" noProof="0" err="1">
                <a:ln>
                  <a:noFill/>
                </a:ln>
                <a:solidFill>
                  <a:srgbClr val="000000"/>
                </a:solidFill>
                <a:effectLst/>
                <a:uLnTx/>
                <a:uFillTx/>
                <a:latin typeface="Segoe UI"/>
                <a:ea typeface="+mj-ea"/>
                <a:cs typeface="+mj-cs"/>
              </a:rPr>
              <a:t>Civetica</a:t>
            </a:r>
            <a:r>
              <a:rPr kumimoji="0" lang="en-US" sz="2800" b="1" i="0" u="none" strike="noStrike" kern="1200" cap="none" spc="-10" normalizeH="0" baseline="0" noProof="0">
                <a:ln>
                  <a:noFill/>
                </a:ln>
                <a:solidFill>
                  <a:srgbClr val="000000"/>
                </a:solidFill>
                <a:effectLst/>
                <a:uLnTx/>
                <a:uFillTx/>
                <a:latin typeface="Segoe UI"/>
                <a:ea typeface="+mj-ea"/>
                <a:cs typeface="+mj-cs"/>
              </a:rPr>
              <a:t> GEVER</a:t>
            </a:r>
            <a:br>
              <a:rPr kumimoji="0" lang="en-US" sz="2800" b="1" i="0" u="none" strike="noStrike" kern="1200" cap="none" spc="-10" normalizeH="0" baseline="0" noProof="0">
                <a:ln>
                  <a:noFill/>
                </a:ln>
                <a:solidFill>
                  <a:srgbClr val="000000"/>
                </a:solidFill>
                <a:effectLst/>
                <a:uLnTx/>
                <a:uFillTx/>
                <a:latin typeface="Segoe UI"/>
                <a:ea typeface="+mj-ea"/>
                <a:cs typeface="+mj-cs"/>
              </a:rPr>
            </a:br>
            <a:r>
              <a:rPr kumimoji="0" lang="de-DE" sz="2800" b="0" i="0" u="none" strike="noStrike" kern="1200" cap="none" spc="-10" normalizeH="0" baseline="0" noProof="0">
                <a:ln>
                  <a:noFill/>
                </a:ln>
                <a:solidFill>
                  <a:srgbClr val="000000"/>
                </a:solidFill>
                <a:effectLst/>
                <a:uLnTx/>
                <a:uFillTx/>
                <a:latin typeface="Segoe UI"/>
                <a:ea typeface="+mj-ea"/>
                <a:cs typeface="+mj-cs"/>
              </a:rPr>
              <a:t>Transparent. Effizient. Rechtssicher.</a:t>
            </a:r>
            <a:br>
              <a:rPr kumimoji="0" lang="en-US" sz="2800" b="0" i="0" u="none" strike="noStrike" kern="1200" cap="none" spc="-10" normalizeH="0" baseline="0" noProof="0">
                <a:ln>
                  <a:noFill/>
                </a:ln>
                <a:solidFill>
                  <a:srgbClr val="FFFFFF"/>
                </a:solidFill>
                <a:effectLst/>
                <a:uLnTx/>
                <a:uFillTx/>
                <a:latin typeface="Segoe UI"/>
                <a:ea typeface="+mj-ea"/>
                <a:cs typeface="+mj-cs"/>
              </a:rPr>
            </a:br>
            <a:endParaRPr kumimoji="0" lang="en-US" sz="2800" b="1" i="0" u="none" strike="noStrike" kern="1200" cap="none" spc="-10" normalizeH="0" baseline="0" noProof="0">
              <a:ln>
                <a:noFill/>
              </a:ln>
              <a:solidFill>
                <a:srgbClr val="000000"/>
              </a:solidFill>
              <a:effectLst/>
              <a:uLnTx/>
              <a:uFillTx/>
              <a:latin typeface="Segoe UI"/>
              <a:ea typeface="+mj-ea"/>
              <a:cs typeface="+mj-cs"/>
            </a:endParaRPr>
          </a:p>
        </p:txBody>
      </p:sp>
      <p:sp>
        <p:nvSpPr>
          <p:cNvPr id="10" name="Content Placeholder 3">
            <a:extLst>
              <a:ext uri="{FF2B5EF4-FFF2-40B4-BE49-F238E27FC236}">
                <a16:creationId xmlns:a16="http://schemas.microsoft.com/office/drawing/2014/main" id="{A4D42616-2E76-A0E4-EB63-6446058CE66D}"/>
              </a:ext>
            </a:extLst>
          </p:cNvPr>
          <p:cNvSpPr txBox="1">
            <a:spLocks/>
          </p:cNvSpPr>
          <p:nvPr/>
        </p:nvSpPr>
        <p:spPr>
          <a:xfrm>
            <a:off x="412750" y="1520825"/>
            <a:ext cx="5611242" cy="4885615"/>
          </a:xfrm>
          <a:prstGeom prst="rect">
            <a:avLst/>
          </a:prstGeom>
        </p:spPr>
        <p:txBody>
          <a:bodyPr/>
          <a:lstStyle>
            <a:lvl1pPr marL="0" indent="0" algn="l" defTabSz="914400" rtl="0" eaLnBrk="1" latinLnBrk="0" hangingPunct="1">
              <a:lnSpc>
                <a:spcPct val="109000"/>
              </a:lnSpc>
              <a:spcBef>
                <a:spcPts val="0"/>
              </a:spcBef>
              <a:buFont typeface="+mj-lt"/>
              <a:buNone/>
              <a:defRPr sz="18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9000"/>
              </a:lnSpc>
              <a:spcBef>
                <a:spcPts val="300"/>
              </a:spcBef>
              <a:spcAft>
                <a:spcPts val="1200"/>
              </a:spcAft>
              <a:buClr>
                <a:srgbClr val="FF0000"/>
              </a:buClr>
              <a:buSzPct val="100000"/>
              <a:buFont typeface="+mj-lt"/>
              <a:buNone/>
              <a:tabLst>
                <a:tab pos="536575" algn="l"/>
                <a:tab pos="1079500" algn="l"/>
              </a:tabLst>
              <a:defRPr/>
            </a:pPr>
            <a:r>
              <a:rPr kumimoji="0" lang="de-CH" sz="1800" b="1" i="0" u="none" strike="noStrike" kern="1200" cap="none" spc="-10" normalizeH="0" baseline="0" noProof="0">
                <a:ln>
                  <a:noFill/>
                </a:ln>
                <a:solidFill>
                  <a:srgbClr val="000000"/>
                </a:solidFill>
                <a:effectLst/>
                <a:uLnTx/>
                <a:uFillTx/>
                <a:latin typeface="Segoe UI"/>
                <a:ea typeface="+mn-ea"/>
                <a:cs typeface="+mn-cs"/>
                <a:sym typeface="Wingdings" pitchFamily="2" charset="2"/>
              </a:rPr>
              <a:t>Durchgängigkeit</a:t>
            </a:r>
            <a:r>
              <a:rPr kumimoji="0" lang="de-CH" sz="1800" b="0" i="0" u="none" strike="noStrike" kern="1200" cap="none" spc="-10" normalizeH="0" baseline="0" noProof="0">
                <a:ln>
                  <a:noFill/>
                </a:ln>
                <a:solidFill>
                  <a:srgbClr val="000000"/>
                </a:solidFill>
                <a:effectLst/>
                <a:uLnTx/>
                <a:uFillTx/>
                <a:latin typeface="Segoe UI"/>
                <a:ea typeface="+mn-ea"/>
                <a:cs typeface="+mn-cs"/>
                <a:sym typeface="Wingdings" pitchFamily="2" charset="2"/>
              </a:rPr>
              <a:t> – </a:t>
            </a:r>
            <a:r>
              <a:rPr kumimoji="0" lang="de-DE" sz="1800" b="0" i="0" u="none" strike="noStrike" kern="1200" cap="none" spc="-10" normalizeH="0" baseline="0" noProof="0">
                <a:ln>
                  <a:noFill/>
                </a:ln>
                <a:solidFill>
                  <a:srgbClr val="000000"/>
                </a:solidFill>
                <a:effectLst/>
                <a:uLnTx/>
                <a:uFillTx/>
                <a:latin typeface="Segoe UI"/>
                <a:ea typeface="+mn-ea"/>
                <a:cs typeface="+mn-cs"/>
              </a:rPr>
              <a:t>Durchgängige End‑2‑End Geschäftsprozesse ohne Medienbrüche oder Systemwechsel </a:t>
            </a:r>
          </a:p>
          <a:p>
            <a:pPr marL="0" marR="0" lvl="0" indent="0" algn="l" defTabSz="914400" rtl="0" eaLnBrk="1" fontAlgn="auto" latinLnBrk="0" hangingPunct="1">
              <a:lnSpc>
                <a:spcPct val="109000"/>
              </a:lnSpc>
              <a:spcBef>
                <a:spcPts val="300"/>
              </a:spcBef>
              <a:spcAft>
                <a:spcPts val="1200"/>
              </a:spcAft>
              <a:buClr>
                <a:srgbClr val="FF0000"/>
              </a:buClr>
              <a:buSzPct val="100000"/>
              <a:buFont typeface="+mj-lt"/>
              <a:buNone/>
              <a:tabLst>
                <a:tab pos="536575" algn="l"/>
                <a:tab pos="1079500" algn="l"/>
              </a:tabLst>
              <a:defRPr/>
            </a:pPr>
            <a:r>
              <a:rPr kumimoji="0" lang="de-DE" sz="1800" b="1" i="0" u="none" strike="noStrike" kern="1200" cap="none" spc="-10" normalizeH="0" baseline="0" noProof="0">
                <a:ln>
                  <a:noFill/>
                </a:ln>
                <a:solidFill>
                  <a:srgbClr val="000000"/>
                </a:solidFill>
                <a:effectLst/>
                <a:uLnTx/>
                <a:uFillTx/>
                <a:latin typeface="Segoe UI"/>
                <a:ea typeface="+mn-ea"/>
                <a:cs typeface="+mn-cs"/>
              </a:rPr>
              <a:t>Transparenz</a:t>
            </a:r>
            <a:r>
              <a:rPr kumimoji="0" lang="de-DE" sz="1800" b="0" i="0" u="none" strike="noStrike" kern="1200" cap="none" spc="-10" normalizeH="0" baseline="0" noProof="0">
                <a:ln>
                  <a:noFill/>
                </a:ln>
                <a:solidFill>
                  <a:srgbClr val="000000"/>
                </a:solidFill>
                <a:effectLst/>
                <a:uLnTx/>
                <a:uFillTx/>
                <a:latin typeface="Segoe UI"/>
                <a:ea typeface="+mn-ea"/>
                <a:cs typeface="+mn-cs"/>
              </a:rPr>
              <a:t> – Klar und Nachvollziehbarkeit über Status, Verantwortlichkeiten und Entscheidhistorie </a:t>
            </a:r>
          </a:p>
          <a:p>
            <a:pPr marL="0" marR="0" lvl="0" indent="0" algn="l" defTabSz="914400" rtl="0" eaLnBrk="1" fontAlgn="auto" latinLnBrk="0" hangingPunct="1">
              <a:lnSpc>
                <a:spcPct val="109000"/>
              </a:lnSpc>
              <a:spcBef>
                <a:spcPts val="300"/>
              </a:spcBef>
              <a:spcAft>
                <a:spcPts val="1200"/>
              </a:spcAft>
              <a:buClr>
                <a:srgbClr val="FF0000"/>
              </a:buClr>
              <a:buSzPct val="100000"/>
              <a:buFont typeface="+mj-lt"/>
              <a:buNone/>
              <a:tabLst>
                <a:tab pos="536575" algn="l"/>
                <a:tab pos="1079500" algn="l"/>
              </a:tabLst>
              <a:defRPr/>
            </a:pPr>
            <a:r>
              <a:rPr kumimoji="0" lang="de-DE" sz="1800" b="1" i="0" u="none" strike="noStrike" kern="1200" cap="none" spc="-10" normalizeH="0" baseline="0" noProof="0">
                <a:ln>
                  <a:noFill/>
                </a:ln>
                <a:solidFill>
                  <a:srgbClr val="000000"/>
                </a:solidFill>
                <a:effectLst/>
                <a:uLnTx/>
                <a:uFillTx/>
                <a:latin typeface="Segoe UI"/>
                <a:ea typeface="+mn-ea"/>
                <a:cs typeface="+mn-cs"/>
              </a:rPr>
              <a:t>Effizienz</a:t>
            </a:r>
            <a:r>
              <a:rPr kumimoji="0" lang="de-DE" sz="1800" b="0" i="0" u="none" strike="noStrike" kern="1200" cap="none" spc="-10" normalizeH="0" baseline="0" noProof="0">
                <a:ln>
                  <a:noFill/>
                </a:ln>
                <a:solidFill>
                  <a:srgbClr val="000000"/>
                </a:solidFill>
                <a:effectLst/>
                <a:uLnTx/>
                <a:uFillTx/>
                <a:latin typeface="Segoe UI"/>
                <a:ea typeface="+mn-ea"/>
                <a:cs typeface="+mn-cs"/>
              </a:rPr>
              <a:t> – Entlastung der Organisation durch Wegfall von Mehrfacherfassungen und manueller Koordination</a:t>
            </a:r>
          </a:p>
          <a:p>
            <a:pPr marL="0" marR="0" lvl="0" indent="0" algn="l" defTabSz="914400" rtl="0" eaLnBrk="1" fontAlgn="auto" latinLnBrk="0" hangingPunct="1">
              <a:lnSpc>
                <a:spcPct val="109000"/>
              </a:lnSpc>
              <a:spcBef>
                <a:spcPts val="300"/>
              </a:spcBef>
              <a:spcAft>
                <a:spcPts val="1200"/>
              </a:spcAft>
              <a:buClr>
                <a:srgbClr val="FF0000"/>
              </a:buClr>
              <a:buSzPct val="100000"/>
              <a:buFont typeface="+mj-lt"/>
              <a:buNone/>
              <a:tabLst>
                <a:tab pos="536575" algn="l"/>
                <a:tab pos="1079500" algn="l"/>
              </a:tabLst>
              <a:defRPr/>
            </a:pPr>
            <a:r>
              <a:rPr kumimoji="0" lang="de-DE" sz="1800" b="1" i="0" u="none" strike="noStrike" kern="1200" cap="none" spc="-10" normalizeH="0" baseline="0" noProof="0">
                <a:ln>
                  <a:noFill/>
                </a:ln>
                <a:solidFill>
                  <a:srgbClr val="000000"/>
                </a:solidFill>
                <a:effectLst/>
                <a:uLnTx/>
                <a:uFillTx/>
                <a:latin typeface="Segoe UI"/>
                <a:ea typeface="+mn-ea"/>
                <a:cs typeface="+mn-cs"/>
              </a:rPr>
              <a:t>Rechtssicherheit</a:t>
            </a:r>
            <a:r>
              <a:rPr kumimoji="0" lang="de-DE" sz="1800" b="0" i="0" u="none" strike="noStrike" kern="1200" cap="none" spc="-10" normalizeH="0" baseline="0" noProof="0">
                <a:ln>
                  <a:noFill/>
                </a:ln>
                <a:solidFill>
                  <a:srgbClr val="000000"/>
                </a:solidFill>
                <a:effectLst/>
                <a:uLnTx/>
                <a:uFillTx/>
                <a:latin typeface="Segoe UI"/>
                <a:ea typeface="+mn-ea"/>
                <a:cs typeface="+mn-cs"/>
              </a:rPr>
              <a:t> – Geschäftsführung über den gesamten Lifecycle bis ins digitale Langzeitarchiv</a:t>
            </a:r>
          </a:p>
        </p:txBody>
      </p:sp>
      <p:pic>
        <p:nvPicPr>
          <p:cNvPr id="17" name="Bildplatzhalter 16">
            <a:extLst>
              <a:ext uri="{FF2B5EF4-FFF2-40B4-BE49-F238E27FC236}">
                <a16:creationId xmlns:a16="http://schemas.microsoft.com/office/drawing/2014/main" id="{A74BF4B3-74DD-4922-AD13-8526BDD12B29}"/>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16675" r="16675"/>
          <a:stretch>
            <a:fillRect/>
          </a:stretch>
        </p:blipFill>
        <p:spPr>
          <a:xfrm>
            <a:off x="6528048" y="0"/>
            <a:ext cx="5663952" cy="6858000"/>
          </a:xfrm>
          <a:prstGeom prst="rect">
            <a:avLst/>
          </a:prstGeom>
          <a:pattFill prst="lgCheck">
            <a:fgClr>
              <a:srgbClr val="FFFFFF">
                <a:lumMod val="85000"/>
              </a:srgbClr>
            </a:fgClr>
            <a:bgClr>
              <a:srgbClr val="FFFFFF"/>
            </a:bgClr>
          </a:pattFill>
        </p:spPr>
      </p:pic>
      <p:sp>
        <p:nvSpPr>
          <p:cNvPr id="2" name="Fußzeilenplatzhalter 3">
            <a:extLst>
              <a:ext uri="{FF2B5EF4-FFF2-40B4-BE49-F238E27FC236}">
                <a16:creationId xmlns:a16="http://schemas.microsoft.com/office/drawing/2014/main" id="{4A3C06E9-9E99-A023-F445-B068CCEDE68A}"/>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DE" sz="800" b="0" i="0" u="none" strike="noStrike" kern="1200" cap="none" spc="-10" normalizeH="0" baseline="0" noProof="0">
                <a:ln>
                  <a:noFill/>
                </a:ln>
                <a:solidFill>
                  <a:srgbClr val="000000"/>
                </a:solidFill>
                <a:effectLst/>
                <a:uLnTx/>
                <a:uFillTx/>
                <a:latin typeface="Segoe UI"/>
                <a:ea typeface="+mn-ea"/>
                <a:cs typeface="+mn-cs"/>
              </a:rPr>
              <a:t>Swiss Post Digital Government AG – Kundenpräsentation – C1 Öffentlich</a:t>
            </a:r>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873863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3FA180-74B0-BB38-43C5-18D04EE9F45D}"/>
              </a:ext>
            </a:extLst>
          </p:cNvPr>
          <p:cNvSpPr>
            <a:spLocks noGrp="1"/>
          </p:cNvSpPr>
          <p:nvPr>
            <p:ph type="title"/>
          </p:nvPr>
        </p:nvSpPr>
        <p:spPr>
          <a:xfrm>
            <a:off x="412019" y="371702"/>
            <a:ext cx="1903561" cy="828000"/>
          </a:xfrm>
        </p:spPr>
        <p:txBody>
          <a:bodyPr/>
          <a:lstStyle/>
          <a:p>
            <a:r>
              <a:rPr lang="de-DE" err="1"/>
              <a:t>Civetica</a:t>
            </a:r>
            <a:br>
              <a:rPr lang="de-DE"/>
            </a:br>
            <a:r>
              <a:rPr lang="de-DE"/>
              <a:t>GEVER</a:t>
            </a:r>
            <a:endParaRPr lang="de-CH"/>
          </a:p>
        </p:txBody>
      </p:sp>
      <p:sp>
        <p:nvSpPr>
          <p:cNvPr id="5" name="Datumsplatzhalter 4">
            <a:extLst>
              <a:ext uri="{FF2B5EF4-FFF2-40B4-BE49-F238E27FC236}">
                <a16:creationId xmlns:a16="http://schemas.microsoft.com/office/drawing/2014/main" id="{6675DA16-251C-B481-D784-EB0317B0E8F7}"/>
              </a:ext>
            </a:extLst>
          </p:cNvPr>
          <p:cNvSpPr>
            <a:spLocks noGrp="1"/>
          </p:cNvSpPr>
          <p:nvPr>
            <p:ph type="dt" sz="half" idx="10"/>
          </p:nvPr>
        </p:nvSpPr>
        <p:spPr/>
        <p:txBody>
          <a:bodyPr/>
          <a:lstStyle/>
          <a:p>
            <a:pPr marL="0" marR="0" lvl="0" indent="0" algn="r" defTabSz="914400" rtl="0" eaLnBrk="1" fontAlgn="auto" latinLnBrk="0" hangingPunct="1">
              <a:lnSpc>
                <a:spcPct val="109000"/>
              </a:lnSpc>
              <a:spcBef>
                <a:spcPts val="0"/>
              </a:spcBef>
              <a:spcAft>
                <a:spcPts val="0"/>
              </a:spcAft>
              <a:buClrTx/>
              <a:buSzTx/>
              <a:buFont typeface="+mj-lt"/>
              <a:buNone/>
              <a:tabLst/>
              <a:defRPr/>
            </a:pPr>
            <a:fld id="{545C80DD-F607-4571-911B-CF5D695EF702}" type="datetime4">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0"/>
                </a:spcAft>
                <a:buClrTx/>
                <a:buSzTx/>
                <a:buFont typeface="+mj-lt"/>
                <a:buNone/>
                <a:tabLst/>
                <a:defRPr/>
              </a:pPr>
              <a:t>3. November 2026</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7" name="Foliennummernplatzhalter 6">
            <a:extLst>
              <a:ext uri="{FF2B5EF4-FFF2-40B4-BE49-F238E27FC236}">
                <a16:creationId xmlns:a16="http://schemas.microsoft.com/office/drawing/2014/main" id="{3E714630-333B-BC6D-B7A4-E6FD56A0FD8B}"/>
              </a:ext>
            </a:extLst>
          </p:cNvPr>
          <p:cNvSpPr>
            <a:spLocks noGrp="1"/>
          </p:cNvSpPr>
          <p:nvPr>
            <p:ph type="sldNum" sz="quarter" idx="12"/>
          </p:nvPr>
        </p:nvSpPr>
        <p:spPr/>
        <p:txBody>
          <a:bodyPr/>
          <a:lstStyle/>
          <a:p>
            <a:pPr marL="0" marR="0" lvl="0" indent="0" algn="r" defTabSz="914400" rtl="0" eaLnBrk="1" fontAlgn="auto" latinLnBrk="0" hangingPunct="1">
              <a:lnSpc>
                <a:spcPct val="109000"/>
              </a:lnSpc>
              <a:spcBef>
                <a:spcPts val="0"/>
              </a:spcBef>
              <a:spcAft>
                <a:spcPts val="0"/>
              </a:spcAft>
              <a:buClrTx/>
              <a:buSzTx/>
              <a:buFont typeface="+mj-lt"/>
              <a:buNone/>
              <a:tabLst/>
              <a:defRPr/>
            </a:pPr>
            <a:fld id="{442AD375-037F-43D0-B059-5172DA06796A}" type="slidenum">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0"/>
                </a:spcAft>
                <a:buClrTx/>
                <a:buSzTx/>
                <a:buFont typeface="+mj-lt"/>
                <a:buNone/>
                <a:tabLst/>
                <a:defRPr/>
              </a:pPr>
              <a:t>11</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11" name="Inhaltsplatzhalter 2">
            <a:extLst>
              <a:ext uri="{FF2B5EF4-FFF2-40B4-BE49-F238E27FC236}">
                <a16:creationId xmlns:a16="http://schemas.microsoft.com/office/drawing/2014/main" id="{0D10B37D-F4CF-6D56-77DC-978AED432A90}"/>
              </a:ext>
            </a:extLst>
          </p:cNvPr>
          <p:cNvSpPr txBox="1">
            <a:spLocks/>
          </p:cNvSpPr>
          <p:nvPr/>
        </p:nvSpPr>
        <p:spPr>
          <a:xfrm>
            <a:off x="2352096" y="451272"/>
            <a:ext cx="4608000" cy="2851200"/>
          </a:xfrm>
          <a:prstGeom prst="rect">
            <a:avLst/>
          </a:prstGeom>
          <a:solidFill>
            <a:schemeClr val="accent6"/>
          </a:solidFill>
          <a:ln>
            <a:noFill/>
          </a:ln>
          <a:effectLst>
            <a:outerShdw sx="1000" sy="1000" algn="ctr" rotWithShape="0">
              <a:srgbClr val="000000">
                <a:alpha val="99000"/>
              </a:srgbClr>
            </a:outerShdw>
          </a:effectLst>
        </p:spPr>
        <p:txBody>
          <a:bodyPr vert="horz" lIns="108000" tIns="57600" rIns="108000" bIns="108000" rtlCol="0">
            <a:noAutofit/>
          </a:bodyPr>
          <a:lstStyle>
            <a:lvl1pPr>
              <a:lnSpc>
                <a:spcPct val="118000"/>
              </a:lnSpc>
              <a:defRPr sz="1600" b="1"/>
            </a:lvl1pPr>
            <a:lvl2pPr marL="182563" lvl="1" indent="-182563" fontAlgn="base">
              <a:lnSpc>
                <a:spcPct val="100000"/>
              </a:lnSpc>
              <a:spcBef>
                <a:spcPts val="300"/>
              </a:spcBef>
              <a:spcAft>
                <a:spcPts val="300"/>
              </a:spcAft>
              <a:buClr>
                <a:schemeClr val="tx1"/>
              </a:buClr>
              <a:buSzPct val="100000"/>
              <a:tabLst>
                <a:tab pos="1079500" algn="l"/>
              </a:tabLst>
              <a:defRPr sz="1400" spc="0">
                <a:solidFill>
                  <a:prstClr val="black"/>
                </a:solidFill>
                <a:latin typeface="Arial" panose="020B0604020202020204" pitchFamily="34" charset="0"/>
              </a:defRPr>
            </a:lvl2pPr>
            <a:lvl3pPr>
              <a:lnSpc>
                <a:spcPct val="118000"/>
              </a:lnSpc>
              <a:buFont typeface="Segoe UI" panose="020B0502040204020203" pitchFamily="34" charset="0"/>
              <a:buChar char="‒"/>
              <a:defRPr sz="1200"/>
            </a:lvl3pPr>
            <a:lvl4pPr>
              <a:lnSpc>
                <a:spcPct val="118000"/>
              </a:lnSpc>
              <a:buFont typeface="Segoe UI" panose="020B0502040204020203" pitchFamily="34" charset="0"/>
              <a:buChar char="‒"/>
              <a:defRPr sz="1200"/>
            </a:lvl4pPr>
            <a:lvl5pPr>
              <a:lnSpc>
                <a:spcPct val="118000"/>
              </a:lnSpc>
              <a:buFont typeface="Segoe UI" panose="020B0502040204020203" pitchFamily="34" charset="0"/>
              <a:buChar char="‒"/>
              <a:defRPr sz="1200"/>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8000"/>
              </a:lnSpc>
              <a:spcBef>
                <a:spcPts val="0"/>
              </a:spcBef>
              <a:spcAft>
                <a:spcPts val="0"/>
              </a:spcAft>
              <a:buClrTx/>
              <a:buSzTx/>
              <a:buFont typeface="+mj-lt"/>
              <a:buNone/>
              <a:tabLst/>
              <a:defRPr/>
            </a:pPr>
            <a:r>
              <a:rPr kumimoji="0" lang="de-CH" sz="1600" b="1" i="0" u="none" strike="noStrike" kern="1200" cap="none" spc="-10" normalizeH="0" baseline="0" noProof="0">
                <a:ln>
                  <a:noFill/>
                </a:ln>
                <a:solidFill>
                  <a:srgbClr val="000000"/>
                </a:solidFill>
                <a:effectLst/>
                <a:uLnTx/>
                <a:uFillTx/>
                <a:latin typeface="Segoe UI"/>
                <a:ea typeface="+mn-ea"/>
                <a:cs typeface="+mn-cs"/>
              </a:rPr>
              <a:t>Herausforderung</a:t>
            </a:r>
          </a:p>
          <a:p>
            <a:pPr marL="0" marR="0" lvl="0" indent="0" algn="l" defTabSz="914400" rtl="0" eaLnBrk="1" fontAlgn="auto" latinLnBrk="0" hangingPunct="1">
              <a:lnSpc>
                <a:spcPct val="118000"/>
              </a:lnSpc>
              <a:spcBef>
                <a:spcPts val="0"/>
              </a:spcBef>
              <a:spcAft>
                <a:spcPts val="0"/>
              </a:spcAft>
              <a:buClrTx/>
              <a:buSzTx/>
              <a:buFont typeface="+mj-lt"/>
              <a:buNone/>
              <a:tabLst/>
              <a:defRPr/>
            </a:pPr>
            <a:endParaRPr kumimoji="0" lang="de-CH" sz="1600" b="1" i="0" u="none" strike="noStrike" kern="1200" cap="none" spc="-10" normalizeH="0" baseline="0" noProof="0">
              <a:ln>
                <a:noFill/>
              </a:ln>
              <a:solidFill>
                <a:srgbClr val="000000"/>
              </a:solidFill>
              <a:effectLst/>
              <a:uLnTx/>
              <a:uFillTx/>
              <a:latin typeface="Segoe UI"/>
              <a:ea typeface="+mn-ea"/>
              <a:cs typeface="+mn-cs"/>
            </a:endParaRP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Fragmentierte Ablagen und Insellösungen</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Medienbrüche zwischen Fachapplikationen</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Hoher Such‑ und Koordinationsaufwand</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Personengebundenes Wissen statt institutionalisierter Prozesse</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Steigende rechtliche und organisatorische Anforderungen</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endParaRPr kumimoji="0" lang="de-CH" sz="1400" b="0" i="0" u="none" strike="noStrike" kern="1200" cap="none" spc="0" normalizeH="0" baseline="0" noProof="0">
              <a:ln>
                <a:noFill/>
              </a:ln>
              <a:solidFill>
                <a:prstClr val="black"/>
              </a:solidFill>
              <a:effectLst/>
              <a:uLnTx/>
              <a:uFillTx/>
              <a:latin typeface="Arial" panose="020B0604020202020204" pitchFamily="34" charset="0"/>
              <a:ea typeface="+mn-ea"/>
              <a:cs typeface="+mn-cs"/>
              <a:sym typeface="Wingdings" pitchFamily="2" charset="2"/>
            </a:endParaRPr>
          </a:p>
        </p:txBody>
      </p:sp>
      <p:sp>
        <p:nvSpPr>
          <p:cNvPr id="6" name="Fußzeilenplatzhalter 3">
            <a:extLst>
              <a:ext uri="{FF2B5EF4-FFF2-40B4-BE49-F238E27FC236}">
                <a16:creationId xmlns:a16="http://schemas.microsoft.com/office/drawing/2014/main" id="{2E7E337E-2444-64C9-65F7-745FA83E3046}"/>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DE" sz="800" b="0" i="0" u="none" strike="noStrike" kern="1200" cap="none" spc="-10" normalizeH="0" baseline="0" noProof="0">
                <a:ln>
                  <a:noFill/>
                </a:ln>
                <a:solidFill>
                  <a:srgbClr val="000000"/>
                </a:solidFill>
                <a:effectLst/>
                <a:uLnTx/>
                <a:uFillTx/>
                <a:latin typeface="Segoe UI"/>
                <a:ea typeface="+mn-ea"/>
                <a:cs typeface="+mn-cs"/>
              </a:rPr>
              <a:t>Swiss Post Digital Government AG – Kundenpräsentation – C1 Öffentlich</a:t>
            </a:r>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16" name="Inhaltsplatzhalter 2">
            <a:extLst>
              <a:ext uri="{FF2B5EF4-FFF2-40B4-BE49-F238E27FC236}">
                <a16:creationId xmlns:a16="http://schemas.microsoft.com/office/drawing/2014/main" id="{C8C3F415-B038-84E7-2B4D-50E87C9385C6}"/>
              </a:ext>
            </a:extLst>
          </p:cNvPr>
          <p:cNvSpPr txBox="1">
            <a:spLocks/>
          </p:cNvSpPr>
          <p:nvPr/>
        </p:nvSpPr>
        <p:spPr>
          <a:xfrm>
            <a:off x="7186744" y="449235"/>
            <a:ext cx="4608000" cy="2851200"/>
          </a:xfrm>
          <a:prstGeom prst="rect">
            <a:avLst/>
          </a:prstGeom>
          <a:solidFill>
            <a:schemeClr val="accent6"/>
          </a:solidFill>
          <a:ln>
            <a:noFill/>
          </a:ln>
          <a:effectLst>
            <a:outerShdw sx="1000" sy="1000" algn="ctr" rotWithShape="0">
              <a:srgbClr val="000000">
                <a:alpha val="99000"/>
              </a:srgbClr>
            </a:outerShdw>
          </a:effectLst>
        </p:spPr>
        <p:txBody>
          <a:bodyPr vert="horz" lIns="108000" tIns="57600" rIns="108000" bIns="108000" rtlCol="0">
            <a:noAutofit/>
          </a:bodyPr>
          <a:lstStyle>
            <a:lvl1pPr>
              <a:lnSpc>
                <a:spcPct val="118000"/>
              </a:lnSpc>
              <a:defRPr sz="1600" b="1"/>
            </a:lvl1pPr>
            <a:lvl2pPr marL="182563" lvl="1" indent="-182563" fontAlgn="base">
              <a:lnSpc>
                <a:spcPct val="100000"/>
              </a:lnSpc>
              <a:spcBef>
                <a:spcPts val="300"/>
              </a:spcBef>
              <a:spcAft>
                <a:spcPts val="300"/>
              </a:spcAft>
              <a:buClr>
                <a:schemeClr val="tx1"/>
              </a:buClr>
              <a:buSzPct val="100000"/>
              <a:tabLst>
                <a:tab pos="1079500" algn="l"/>
              </a:tabLst>
              <a:defRPr sz="1400" spc="0">
                <a:solidFill>
                  <a:prstClr val="black"/>
                </a:solidFill>
                <a:latin typeface="Arial" panose="020B0604020202020204" pitchFamily="34" charset="0"/>
              </a:defRPr>
            </a:lvl2pPr>
            <a:lvl3pPr>
              <a:lnSpc>
                <a:spcPct val="118000"/>
              </a:lnSpc>
              <a:buFont typeface="Segoe UI" panose="020B0502040204020203" pitchFamily="34" charset="0"/>
              <a:buChar char="‒"/>
              <a:defRPr sz="1200"/>
            </a:lvl3pPr>
            <a:lvl4pPr>
              <a:lnSpc>
                <a:spcPct val="118000"/>
              </a:lnSpc>
              <a:buFont typeface="Segoe UI" panose="020B0502040204020203" pitchFamily="34" charset="0"/>
              <a:buChar char="‒"/>
              <a:defRPr sz="1200"/>
            </a:lvl4pPr>
            <a:lvl5pPr>
              <a:lnSpc>
                <a:spcPct val="118000"/>
              </a:lnSpc>
              <a:buFont typeface="Segoe UI" panose="020B0502040204020203" pitchFamily="34" charset="0"/>
              <a:buChar char="‒"/>
              <a:defRPr sz="1200"/>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8000"/>
              </a:lnSpc>
              <a:spcBef>
                <a:spcPts val="0"/>
              </a:spcBef>
              <a:spcAft>
                <a:spcPts val="0"/>
              </a:spcAft>
              <a:buClrTx/>
              <a:buSzTx/>
              <a:buFont typeface="+mj-lt"/>
              <a:buNone/>
              <a:tabLst/>
              <a:defRPr/>
            </a:pPr>
            <a:r>
              <a:rPr kumimoji="0" lang="de-CH" sz="1600" b="1" i="0" u="none" strike="noStrike" kern="1200" cap="none" spc="-10" normalizeH="0" baseline="0" noProof="0">
                <a:ln>
                  <a:noFill/>
                </a:ln>
                <a:solidFill>
                  <a:srgbClr val="000000"/>
                </a:solidFill>
                <a:effectLst/>
                <a:uLnTx/>
                <a:uFillTx/>
                <a:latin typeface="Segoe UI"/>
                <a:ea typeface="+mn-ea"/>
                <a:cs typeface="+mn-cs"/>
              </a:rPr>
              <a:t>Auswirkung</a:t>
            </a:r>
          </a:p>
          <a:p>
            <a:pPr marL="0" marR="0" lvl="0" indent="0" algn="l" defTabSz="914400" rtl="0" eaLnBrk="1" fontAlgn="auto" latinLnBrk="0" hangingPunct="1">
              <a:lnSpc>
                <a:spcPct val="118000"/>
              </a:lnSpc>
              <a:spcBef>
                <a:spcPts val="0"/>
              </a:spcBef>
              <a:spcAft>
                <a:spcPts val="0"/>
              </a:spcAft>
              <a:buClrTx/>
              <a:buSzTx/>
              <a:buFont typeface="+mj-lt"/>
              <a:buNone/>
              <a:tabLst/>
              <a:defRPr/>
            </a:pPr>
            <a:endParaRPr kumimoji="0" lang="de-CH" sz="1600" b="1" i="0" u="none" strike="noStrike" kern="1200" cap="none" spc="-10" normalizeH="0" baseline="0" noProof="0">
              <a:ln>
                <a:noFill/>
              </a:ln>
              <a:solidFill>
                <a:srgbClr val="000000"/>
              </a:solidFill>
              <a:effectLst/>
              <a:uLnTx/>
              <a:uFillTx/>
              <a:latin typeface="Segoe UI"/>
              <a:ea typeface="+mn-ea"/>
              <a:cs typeface="+mn-cs"/>
            </a:endParaRP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Ineffiziente Arbeitsabläufe im Verwaltungsalltag</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Geringe Transparenz über laufende Geschäfte</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Erhöhtes Risiko bei </a:t>
            </a:r>
            <a:r>
              <a:rPr kumimoji="0" lang="de-DE" sz="1400" b="0" i="0" u="none" strike="noStrike" kern="1200" cap="none" spc="0" normalizeH="0" baseline="0" noProof="0" err="1">
                <a:ln>
                  <a:noFill/>
                </a:ln>
                <a:solidFill>
                  <a:prstClr val="black"/>
                </a:solidFill>
                <a:effectLst/>
                <a:uLnTx/>
                <a:uFillTx/>
                <a:latin typeface="Segoe UI"/>
                <a:ea typeface="+mn-ea"/>
                <a:cs typeface="+mn-cs"/>
              </a:rPr>
              <a:t>Auskunfts</a:t>
            </a:r>
            <a:r>
              <a:rPr kumimoji="0" lang="de-DE" sz="1400" b="0" i="0" u="none" strike="noStrike" kern="1200" cap="none" spc="0" normalizeH="0" baseline="0" noProof="0">
                <a:ln>
                  <a:noFill/>
                </a:ln>
                <a:solidFill>
                  <a:prstClr val="black"/>
                </a:solidFill>
                <a:effectLst/>
                <a:uLnTx/>
                <a:uFillTx/>
                <a:latin typeface="Segoe UI"/>
                <a:ea typeface="+mn-ea"/>
                <a:cs typeface="+mn-cs"/>
              </a:rPr>
              <a:t>‑, Prüf‑ und Beschwerdefällen</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Abhängigkeit von einzelnen Mitarbeitenden</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Begrenzte </a:t>
            </a:r>
            <a:r>
              <a:rPr kumimoji="0" lang="de-DE" sz="1400" b="0" i="0" u="none" strike="noStrike" kern="1200" cap="none" spc="0" normalizeH="0" baseline="0" noProof="0" err="1">
                <a:ln>
                  <a:noFill/>
                </a:ln>
                <a:solidFill>
                  <a:prstClr val="black"/>
                </a:solidFill>
                <a:effectLst/>
                <a:uLnTx/>
                <a:uFillTx/>
                <a:latin typeface="Segoe UI"/>
                <a:ea typeface="+mn-ea"/>
                <a:cs typeface="+mn-cs"/>
              </a:rPr>
              <a:t>Steuerungs</a:t>
            </a:r>
            <a:r>
              <a:rPr kumimoji="0" lang="de-DE" sz="1400" b="0" i="0" u="none" strike="noStrike" kern="1200" cap="none" spc="0" normalizeH="0" baseline="0" noProof="0">
                <a:ln>
                  <a:noFill/>
                </a:ln>
                <a:solidFill>
                  <a:prstClr val="black"/>
                </a:solidFill>
                <a:effectLst/>
                <a:uLnTx/>
                <a:uFillTx/>
                <a:latin typeface="Segoe UI"/>
                <a:ea typeface="+mn-ea"/>
                <a:cs typeface="+mn-cs"/>
              </a:rPr>
              <a:t>‑ und Entscheidungsgrundlagen</a:t>
            </a:r>
          </a:p>
        </p:txBody>
      </p:sp>
      <p:sp>
        <p:nvSpPr>
          <p:cNvPr id="17" name="Inhaltsplatzhalter 2">
            <a:extLst>
              <a:ext uri="{FF2B5EF4-FFF2-40B4-BE49-F238E27FC236}">
                <a16:creationId xmlns:a16="http://schemas.microsoft.com/office/drawing/2014/main" id="{4E874924-2451-3289-698A-4F5B62D752B7}"/>
              </a:ext>
            </a:extLst>
          </p:cNvPr>
          <p:cNvSpPr txBox="1">
            <a:spLocks/>
          </p:cNvSpPr>
          <p:nvPr/>
        </p:nvSpPr>
        <p:spPr>
          <a:xfrm>
            <a:off x="7186744" y="3524710"/>
            <a:ext cx="4608000" cy="2851200"/>
          </a:xfrm>
          <a:prstGeom prst="rect">
            <a:avLst/>
          </a:prstGeom>
          <a:solidFill>
            <a:schemeClr val="bg2"/>
          </a:solidFill>
          <a:ln>
            <a:noFill/>
          </a:ln>
          <a:effectLst>
            <a:outerShdw sx="1000" sy="1000" algn="ctr" rotWithShape="0">
              <a:srgbClr val="000000">
                <a:alpha val="99000"/>
              </a:srgbClr>
            </a:outerShdw>
          </a:effectLst>
        </p:spPr>
        <p:txBody>
          <a:bodyPr vert="horz" lIns="108000" tIns="57600" rIns="108000" bIns="108000" rtlCol="0">
            <a:noAutofit/>
          </a:bodyPr>
          <a:lstStyle>
            <a:defPPr>
              <a:defRPr lang="de-DE"/>
            </a:defPPr>
            <a:lvl1pPr>
              <a:lnSpc>
                <a:spcPct val="118000"/>
              </a:lnSpc>
              <a:defRPr sz="1600" b="1"/>
            </a:lvl1pPr>
            <a:lvl2pPr marL="182563" lvl="1" indent="-182563" fontAlgn="base">
              <a:lnSpc>
                <a:spcPct val="100000"/>
              </a:lnSpc>
              <a:spcBef>
                <a:spcPts val="300"/>
              </a:spcBef>
              <a:spcAft>
                <a:spcPts val="300"/>
              </a:spcAft>
              <a:buClr>
                <a:schemeClr val="tx1"/>
              </a:buClr>
              <a:buSzPct val="100000"/>
              <a:tabLst>
                <a:tab pos="1079500" algn="l"/>
              </a:tabLst>
              <a:defRPr sz="1400" spc="0">
                <a:solidFill>
                  <a:prstClr val="black"/>
                </a:solidFill>
                <a:latin typeface="Arial" panose="020B0604020202020204" pitchFamily="34" charset="0"/>
              </a:defRPr>
            </a:lvl2pPr>
            <a:lvl3pPr>
              <a:lnSpc>
                <a:spcPct val="118000"/>
              </a:lnSpc>
              <a:buFont typeface="Segoe UI" panose="020B0502040204020203" pitchFamily="34" charset="0"/>
              <a:buChar char="‒"/>
              <a:defRPr sz="1200"/>
            </a:lvl3pPr>
            <a:lvl4pPr>
              <a:lnSpc>
                <a:spcPct val="118000"/>
              </a:lnSpc>
              <a:buFont typeface="Segoe UI" panose="020B0502040204020203" pitchFamily="34" charset="0"/>
              <a:buChar char="‒"/>
              <a:defRPr sz="1200"/>
            </a:lvl4pPr>
            <a:lvl5pPr>
              <a:lnSpc>
                <a:spcPct val="118000"/>
              </a:lnSpc>
              <a:buFont typeface="Segoe UI" panose="020B0502040204020203" pitchFamily="34" charset="0"/>
              <a:buChar char="‒"/>
              <a:defRPr sz="1200"/>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8000"/>
              </a:lnSpc>
              <a:spcBef>
                <a:spcPts val="0"/>
              </a:spcBef>
              <a:spcAft>
                <a:spcPts val="0"/>
              </a:spcAft>
              <a:buClrTx/>
              <a:buSzTx/>
              <a:buFont typeface="+mj-lt"/>
              <a:buNone/>
              <a:tabLst/>
              <a:defRPr/>
            </a:pPr>
            <a:r>
              <a:rPr kumimoji="0" lang="de-CH" sz="1600" b="1" i="0" u="none" strike="noStrike" kern="1200" cap="none" spc="-10" normalizeH="0" baseline="0" noProof="0">
                <a:ln>
                  <a:noFill/>
                </a:ln>
                <a:solidFill>
                  <a:srgbClr val="000000"/>
                </a:solidFill>
                <a:effectLst/>
                <a:uLnTx/>
                <a:uFillTx/>
                <a:latin typeface="Segoe UI"/>
                <a:ea typeface="+mn-ea"/>
                <a:cs typeface="+mn-cs"/>
              </a:rPr>
              <a:t>Einzigartige Vorteile und Nutzen</a:t>
            </a:r>
          </a:p>
          <a:p>
            <a:pPr marL="0" marR="0" lvl="0" indent="0" algn="l" defTabSz="914400" rtl="0" eaLnBrk="1" fontAlgn="auto" latinLnBrk="0" hangingPunct="1">
              <a:lnSpc>
                <a:spcPct val="118000"/>
              </a:lnSpc>
              <a:spcBef>
                <a:spcPts val="0"/>
              </a:spcBef>
              <a:spcAft>
                <a:spcPts val="0"/>
              </a:spcAft>
              <a:buClrTx/>
              <a:buSzTx/>
              <a:buFont typeface="+mj-lt"/>
              <a:buNone/>
              <a:tabLst/>
              <a:defRPr/>
            </a:pPr>
            <a:endParaRPr kumimoji="0" lang="de-CH" sz="1600" b="1" i="0" u="none" strike="noStrike" kern="1200" cap="none" spc="-10" normalizeH="0" baseline="0" noProof="0">
              <a:ln>
                <a:noFill/>
              </a:ln>
              <a:solidFill>
                <a:srgbClr val="000000"/>
              </a:solidFill>
              <a:effectLst/>
              <a:uLnTx/>
              <a:uFillTx/>
              <a:latin typeface="Segoe UI"/>
              <a:ea typeface="+mn-ea"/>
              <a:cs typeface="+mn-cs"/>
            </a:endParaRP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Weniger Aufwand, mehr Übersicht im Tagesgeschäft</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Transparente, jederzeit nachvollziehbare Geschäftsführung</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Rechtssicherheit ohne zusätzlichen administrativen Aufwand</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Nachhaltige Entlastung und bessere Zusammenarbeit</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Zukunftsfähige, skalierbare Verwaltungsorganisation</a:t>
            </a:r>
          </a:p>
        </p:txBody>
      </p:sp>
      <p:sp>
        <p:nvSpPr>
          <p:cNvPr id="18" name="Inhaltsplatzhalter 2">
            <a:extLst>
              <a:ext uri="{FF2B5EF4-FFF2-40B4-BE49-F238E27FC236}">
                <a16:creationId xmlns:a16="http://schemas.microsoft.com/office/drawing/2014/main" id="{88BFD724-5AC2-2EC0-C3B9-360CBF34C38D}"/>
              </a:ext>
            </a:extLst>
          </p:cNvPr>
          <p:cNvSpPr txBox="1">
            <a:spLocks/>
          </p:cNvSpPr>
          <p:nvPr/>
        </p:nvSpPr>
        <p:spPr>
          <a:xfrm>
            <a:off x="2352096" y="3524710"/>
            <a:ext cx="4608000" cy="2851200"/>
          </a:xfrm>
          <a:prstGeom prst="rect">
            <a:avLst/>
          </a:prstGeom>
          <a:solidFill>
            <a:schemeClr val="bg2"/>
          </a:solidFill>
          <a:ln>
            <a:noFill/>
          </a:ln>
          <a:effectLst>
            <a:outerShdw sx="1000" sy="1000" algn="ctr" rotWithShape="0">
              <a:srgbClr val="000000">
                <a:alpha val="99000"/>
              </a:srgbClr>
            </a:outerShdw>
          </a:effectLst>
        </p:spPr>
        <p:txBody>
          <a:bodyPr vert="horz" lIns="108000" tIns="57600" rIns="108000" bIns="108000" rtlCol="0">
            <a:noAutofit/>
          </a:bodyPr>
          <a:lstStyle>
            <a:lvl1pPr>
              <a:lnSpc>
                <a:spcPct val="118000"/>
              </a:lnSpc>
              <a:defRPr sz="1600" b="1"/>
            </a:lvl1pPr>
            <a:lvl2pPr marL="182563" lvl="1" indent="-182563" fontAlgn="base">
              <a:lnSpc>
                <a:spcPct val="100000"/>
              </a:lnSpc>
              <a:spcBef>
                <a:spcPts val="300"/>
              </a:spcBef>
              <a:spcAft>
                <a:spcPts val="300"/>
              </a:spcAft>
              <a:buClr>
                <a:schemeClr val="tx1"/>
              </a:buClr>
              <a:buSzPct val="100000"/>
              <a:tabLst>
                <a:tab pos="1079500" algn="l"/>
              </a:tabLst>
              <a:defRPr sz="1400" spc="0">
                <a:solidFill>
                  <a:prstClr val="black"/>
                </a:solidFill>
                <a:latin typeface="Arial" panose="020B0604020202020204" pitchFamily="34" charset="0"/>
              </a:defRPr>
            </a:lvl2pPr>
            <a:lvl3pPr>
              <a:lnSpc>
                <a:spcPct val="118000"/>
              </a:lnSpc>
              <a:buFont typeface="Segoe UI" panose="020B0502040204020203" pitchFamily="34" charset="0"/>
              <a:buChar char="‒"/>
              <a:defRPr sz="1200"/>
            </a:lvl3pPr>
            <a:lvl4pPr>
              <a:lnSpc>
                <a:spcPct val="118000"/>
              </a:lnSpc>
              <a:buFont typeface="Segoe UI" panose="020B0502040204020203" pitchFamily="34" charset="0"/>
              <a:buChar char="‒"/>
              <a:defRPr sz="1200"/>
            </a:lvl4pPr>
            <a:lvl5pPr>
              <a:lnSpc>
                <a:spcPct val="118000"/>
              </a:lnSpc>
              <a:buFont typeface="Segoe UI" panose="020B0502040204020203" pitchFamily="34" charset="0"/>
              <a:buChar char="‒"/>
              <a:defRPr sz="1200"/>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8000"/>
              </a:lnSpc>
              <a:spcBef>
                <a:spcPts val="0"/>
              </a:spcBef>
              <a:spcAft>
                <a:spcPts val="0"/>
              </a:spcAft>
              <a:buClrTx/>
              <a:buSzTx/>
              <a:buFont typeface="+mj-lt"/>
              <a:buNone/>
              <a:tabLst/>
              <a:defRPr/>
            </a:pPr>
            <a:r>
              <a:rPr kumimoji="0" lang="de-CH" sz="1600" b="1" i="0" u="none" strike="noStrike" kern="1200" cap="none" spc="-10" normalizeH="0" baseline="0" noProof="0">
                <a:ln>
                  <a:noFill/>
                </a:ln>
                <a:solidFill>
                  <a:srgbClr val="000000"/>
                </a:solidFill>
                <a:effectLst/>
                <a:uLnTx/>
                <a:uFillTx/>
                <a:latin typeface="Segoe UI"/>
                <a:ea typeface="+mn-ea"/>
                <a:cs typeface="+mn-cs"/>
              </a:rPr>
              <a:t>Lösung</a:t>
            </a:r>
          </a:p>
          <a:p>
            <a:pPr marL="0" marR="0" lvl="0" indent="0" algn="l" defTabSz="914400" rtl="0" eaLnBrk="1" fontAlgn="auto" latinLnBrk="0" hangingPunct="1">
              <a:lnSpc>
                <a:spcPct val="118000"/>
              </a:lnSpc>
              <a:spcBef>
                <a:spcPts val="0"/>
              </a:spcBef>
              <a:spcAft>
                <a:spcPts val="0"/>
              </a:spcAft>
              <a:buClrTx/>
              <a:buSzTx/>
              <a:buFont typeface="+mj-lt"/>
              <a:buNone/>
              <a:tabLst/>
              <a:defRPr/>
            </a:pPr>
            <a:endParaRPr kumimoji="0" lang="de-CH" sz="1600" b="1" i="0" u="none" strike="noStrike" kern="1200" cap="none" spc="-10" normalizeH="0" baseline="0" noProof="0">
              <a:ln>
                <a:noFill/>
              </a:ln>
              <a:solidFill>
                <a:srgbClr val="000000"/>
              </a:solidFill>
              <a:effectLst/>
              <a:uLnTx/>
              <a:uFillTx/>
              <a:latin typeface="Segoe UI"/>
              <a:ea typeface="+mn-ea"/>
              <a:cs typeface="+mn-cs"/>
            </a:endParaRP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Moderne, digitale GEVER mit durchgängigem Lifecycle</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Enge Integration in die </a:t>
            </a:r>
            <a:r>
              <a:rPr kumimoji="0" lang="de-DE" sz="1400" b="0" i="0" u="none" strike="noStrike" kern="1200" cap="none" spc="0" normalizeH="0" baseline="0" noProof="0" err="1">
                <a:ln>
                  <a:noFill/>
                </a:ln>
                <a:solidFill>
                  <a:prstClr val="black"/>
                </a:solidFill>
                <a:effectLst/>
                <a:uLnTx/>
                <a:uFillTx/>
                <a:latin typeface="Segoe UI"/>
                <a:ea typeface="+mn-ea"/>
                <a:cs typeface="+mn-cs"/>
              </a:rPr>
              <a:t>eGovernment</a:t>
            </a:r>
            <a:r>
              <a:rPr kumimoji="0" lang="de-DE" sz="1400" b="0" i="0" u="none" strike="noStrike" kern="1200" cap="none" spc="0" normalizeH="0" baseline="0" noProof="0">
                <a:ln>
                  <a:noFill/>
                </a:ln>
                <a:solidFill>
                  <a:prstClr val="black"/>
                </a:solidFill>
                <a:effectLst/>
                <a:uLnTx/>
                <a:uFillTx/>
                <a:latin typeface="Segoe UI"/>
                <a:ea typeface="+mn-ea"/>
                <a:cs typeface="+mn-cs"/>
              </a:rPr>
              <a:t>‑Plattform</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Zentrale, strukturierte Geschäfts‑ und </a:t>
            </a:r>
            <a:r>
              <a:rPr kumimoji="0" lang="de-DE" sz="1400" b="0" i="0" u="none" strike="noStrike" kern="1200" cap="none" spc="0" normalizeH="0" baseline="0" noProof="0" err="1">
                <a:ln>
                  <a:noFill/>
                </a:ln>
                <a:solidFill>
                  <a:prstClr val="black"/>
                </a:solidFill>
                <a:effectLst/>
                <a:uLnTx/>
                <a:uFillTx/>
                <a:latin typeface="Segoe UI"/>
                <a:ea typeface="+mn-ea"/>
                <a:cs typeface="+mn-cs"/>
              </a:rPr>
              <a:t>Dossierführung</a:t>
            </a:r>
            <a:endParaRPr kumimoji="0" lang="de-DE" sz="1400" b="0" i="0" u="none" strike="noStrike" kern="1200" cap="none" spc="0" normalizeH="0" baseline="0" noProof="0">
              <a:ln>
                <a:noFill/>
              </a:ln>
              <a:solidFill>
                <a:prstClr val="black"/>
              </a:solidFill>
              <a:effectLst/>
              <a:uLnTx/>
              <a:uFillTx/>
              <a:latin typeface="Segoe UI"/>
              <a:ea typeface="+mn-ea"/>
              <a:cs typeface="+mn-cs"/>
            </a:endParaRP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Einheitliche Prozesse über alle Abteilungen hinweg</a:t>
            </a:r>
          </a:p>
          <a:p>
            <a:pPr marL="182563" marR="0" lvl="1" indent="-182563" algn="l" defTabSz="914400" rtl="0" eaLnBrk="1" fontAlgn="base" latinLnBrk="0" hangingPunct="1">
              <a:lnSpc>
                <a:spcPct val="100000"/>
              </a:lnSpc>
              <a:spcBef>
                <a:spcPts val="300"/>
              </a:spcBef>
              <a:spcAft>
                <a:spcPts val="300"/>
              </a:spcAft>
              <a:buClr>
                <a:srgbClr val="000000"/>
              </a:buClr>
              <a:buSzPct val="100000"/>
              <a:buFont typeface="Symbol" panose="05050102010706020507" pitchFamily="18" charset="2"/>
              <a:buChar char="-"/>
              <a:tabLst>
                <a:tab pos="1079500" algn="l"/>
              </a:tabLst>
              <a:defRPr/>
            </a:pPr>
            <a:r>
              <a:rPr kumimoji="0" lang="de-DE" sz="1400" b="0" i="0" u="none" strike="noStrike" kern="1200" cap="none" spc="0" normalizeH="0" baseline="0" noProof="0">
                <a:ln>
                  <a:noFill/>
                </a:ln>
                <a:solidFill>
                  <a:prstClr val="black"/>
                </a:solidFill>
                <a:effectLst/>
                <a:uLnTx/>
                <a:uFillTx/>
                <a:latin typeface="Segoe UI"/>
                <a:ea typeface="+mn-ea"/>
                <a:cs typeface="+mn-cs"/>
              </a:rPr>
              <a:t>Nahtlose Verknüpfung mit Fachapplikationen und DMS</a:t>
            </a:r>
          </a:p>
        </p:txBody>
      </p:sp>
    </p:spTree>
    <p:extLst>
      <p:ext uri="{BB962C8B-B14F-4D97-AF65-F5344CB8AC3E}">
        <p14:creationId xmlns:p14="http://schemas.microsoft.com/office/powerpoint/2010/main" val="406109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5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5" name="Text 2"/>
          <p:cNvSpPr/>
          <p:nvPr/>
        </p:nvSpPr>
        <p:spPr>
          <a:xfrm>
            <a:off x="401868" y="1207008"/>
            <a:ext cx="5669280" cy="1417320"/>
          </a:xfrm>
          <a:prstGeom prst="rect">
            <a:avLst/>
          </a:prstGeom>
          <a:noFill/>
          <a:ln/>
        </p:spPr>
        <p:txBody>
          <a:bodyPr wrap="square" lIns="0" tIns="0" rIns="0" bIns="0" rtlCol="0" anchor="ctr"/>
          <a:lstStyle/>
          <a:p>
            <a:pPr marL="0" indent="0">
              <a:buNone/>
            </a:pPr>
            <a:r>
              <a:rPr lang="en-US" sz="3800" b="1">
                <a:solidFill>
                  <a:srgbClr val="111111"/>
                </a:solidFill>
              </a:rPr>
              <a:t>Konsequent</a:t>
            </a:r>
            <a:endParaRPr lang="en-US" sz="3800"/>
          </a:p>
          <a:p>
            <a:pPr marL="0" indent="0">
              <a:buNone/>
            </a:pPr>
            <a:r>
              <a:rPr lang="en-US" sz="3800" b="1">
                <a:solidFill>
                  <a:srgbClr val="111111"/>
                </a:solidFill>
              </a:rPr>
              <a:t>integriert.</a:t>
            </a:r>
            <a:endParaRPr lang="en-US" sz="3800"/>
          </a:p>
        </p:txBody>
      </p:sp>
      <p:sp>
        <p:nvSpPr>
          <p:cNvPr id="6" name="Text 3"/>
          <p:cNvSpPr/>
          <p:nvPr/>
        </p:nvSpPr>
        <p:spPr>
          <a:xfrm>
            <a:off x="438444" y="2852928"/>
            <a:ext cx="5212080" cy="868680"/>
          </a:xfrm>
          <a:prstGeom prst="rect">
            <a:avLst/>
          </a:prstGeom>
          <a:noFill/>
          <a:ln/>
        </p:spPr>
        <p:txBody>
          <a:bodyPr wrap="square" lIns="254" tIns="254" rIns="254" bIns="254" rtlCol="0" anchor="ctr"/>
          <a:lstStyle/>
          <a:p>
            <a:pPr marL="0" indent="0">
              <a:buNone/>
            </a:pPr>
            <a:r>
              <a:rPr lang="en-US" sz="1900">
                <a:solidFill>
                  <a:srgbClr val="303030"/>
                </a:solidFill>
              </a:rPr>
              <a:t>Eine Plattform. Durchgängige Prozesse.</a:t>
            </a:r>
            <a:endParaRPr lang="en-US" sz="1900"/>
          </a:p>
          <a:p>
            <a:pPr marL="0" indent="0">
              <a:buNone/>
            </a:pPr>
            <a:r>
              <a:rPr lang="en-US" sz="1900">
                <a:solidFill>
                  <a:srgbClr val="303030"/>
                </a:solidFill>
              </a:rPr>
              <a:t>Ein GEVER, das wirklich zu Civetica gehört.</a:t>
            </a:r>
            <a:endParaRPr lang="en-US" sz="1900"/>
          </a:p>
        </p:txBody>
      </p:sp>
      <p:sp>
        <p:nvSpPr>
          <p:cNvPr id="7" name="Shape 4"/>
          <p:cNvSpPr/>
          <p:nvPr/>
        </p:nvSpPr>
        <p:spPr>
          <a:xfrm>
            <a:off x="412019" y="3913631"/>
            <a:ext cx="4876262" cy="1005831"/>
          </a:xfrm>
          <a:prstGeom prst="roundRect">
            <a:avLst>
              <a:gd name="adj" fmla="val 21053"/>
            </a:avLst>
          </a:prstGeom>
          <a:solidFill>
            <a:srgbClr val="FFCC00"/>
          </a:solidFill>
          <a:ln w="12700">
            <a:solidFill>
              <a:srgbClr val="FFCC00"/>
            </a:solidFill>
            <a:prstDash val="solid"/>
          </a:ln>
        </p:spPr>
        <p:txBody>
          <a:bodyPr/>
          <a:lstStyle/>
          <a:p>
            <a:pPr algn="ctr"/>
            <a:r>
              <a:rPr lang="en-US" b="1">
                <a:solidFill>
                  <a:srgbClr val="111111"/>
                </a:solidFill>
              </a:rPr>
              <a:t>Unsere Vision für Civetica GEVER:</a:t>
            </a:r>
            <a:br>
              <a:rPr lang="en-US" b="1">
                <a:solidFill>
                  <a:srgbClr val="111111"/>
                </a:solidFill>
              </a:rPr>
            </a:br>
            <a:r>
              <a:rPr lang="en-US" b="1">
                <a:solidFill>
                  <a:srgbClr val="111111"/>
                </a:solidFill>
              </a:rPr>
              <a:t>Das best-integrierte GEVER</a:t>
            </a:r>
            <a:endParaRPr lang="en-US"/>
          </a:p>
        </p:txBody>
      </p:sp>
      <p:sp>
        <p:nvSpPr>
          <p:cNvPr id="9" name="Shape 6"/>
          <p:cNvSpPr/>
          <p:nvPr/>
        </p:nvSpPr>
        <p:spPr>
          <a:xfrm>
            <a:off x="438444" y="5652959"/>
            <a:ext cx="914400" cy="1"/>
          </a:xfrm>
          <a:prstGeom prst="line">
            <a:avLst/>
          </a:prstGeom>
          <a:noFill/>
          <a:ln w="50800">
            <a:solidFill>
              <a:schemeClr val="bg2"/>
            </a:solidFill>
            <a:prstDash val="solid"/>
            <a:headEnd type="none"/>
            <a:tailEnd type="none"/>
          </a:ln>
        </p:spPr>
        <p:txBody>
          <a:bodyPr/>
          <a:lstStyle/>
          <a:p>
            <a:endParaRPr lang="de-CH"/>
          </a:p>
        </p:txBody>
      </p:sp>
      <p:sp>
        <p:nvSpPr>
          <p:cNvPr id="10" name="Text 7"/>
          <p:cNvSpPr/>
          <p:nvPr/>
        </p:nvSpPr>
        <p:spPr>
          <a:xfrm>
            <a:off x="438444" y="5844983"/>
            <a:ext cx="6002996" cy="594360"/>
          </a:xfrm>
          <a:prstGeom prst="rect">
            <a:avLst/>
          </a:prstGeom>
          <a:noFill/>
          <a:ln/>
        </p:spPr>
        <p:txBody>
          <a:bodyPr wrap="square" lIns="0" tIns="0" rIns="0" bIns="0" rtlCol="0" anchor="ctr"/>
          <a:lstStyle/>
          <a:p>
            <a:pPr marL="0" indent="0">
              <a:buNone/>
            </a:pPr>
            <a:r>
              <a:rPr lang="en-US" sz="2000" b="1">
                <a:solidFill>
                  <a:srgbClr val="111111"/>
                </a:solidFill>
              </a:rPr>
              <a:t>Für </a:t>
            </a:r>
            <a:r>
              <a:rPr lang="en-US" b="1" err="1">
                <a:solidFill>
                  <a:srgbClr val="111111"/>
                </a:solidFill>
              </a:rPr>
              <a:t>öffentliche</a:t>
            </a:r>
            <a:r>
              <a:rPr lang="en-US" b="1">
                <a:solidFill>
                  <a:srgbClr val="111111"/>
                </a:solidFill>
              </a:rPr>
              <a:t> </a:t>
            </a:r>
            <a:r>
              <a:rPr lang="en-US" b="1" err="1">
                <a:solidFill>
                  <a:srgbClr val="111111"/>
                </a:solidFill>
              </a:rPr>
              <a:t>Verwaltungen</a:t>
            </a:r>
            <a:r>
              <a:rPr lang="en-US" sz="2000" b="1">
                <a:solidFill>
                  <a:srgbClr val="111111"/>
                </a:solidFill>
              </a:rPr>
              <a:t>: </a:t>
            </a:r>
            <a:br>
              <a:rPr lang="en-US" sz="2000" b="1">
                <a:solidFill>
                  <a:srgbClr val="111111"/>
                </a:solidFill>
              </a:rPr>
            </a:br>
            <a:r>
              <a:rPr lang="en-US" b="1">
                <a:solidFill>
                  <a:srgbClr val="111111"/>
                </a:solidFill>
              </a:rPr>
              <a:t>W</a:t>
            </a:r>
            <a:r>
              <a:rPr lang="en-US" sz="2000" b="1">
                <a:solidFill>
                  <a:srgbClr val="111111"/>
                </a:solidFill>
              </a:rPr>
              <a:t>eniger </a:t>
            </a:r>
            <a:r>
              <a:rPr lang="en-US" sz="2000" b="1" err="1">
                <a:solidFill>
                  <a:srgbClr val="111111"/>
                </a:solidFill>
              </a:rPr>
              <a:t>Komplexität</a:t>
            </a:r>
            <a:r>
              <a:rPr lang="en-US" sz="2000" b="1">
                <a:solidFill>
                  <a:srgbClr val="111111"/>
                </a:solidFill>
              </a:rPr>
              <a:t>, </a:t>
            </a:r>
            <a:r>
              <a:rPr lang="en-US" sz="2000" b="1" err="1">
                <a:solidFill>
                  <a:srgbClr val="111111"/>
                </a:solidFill>
              </a:rPr>
              <a:t>einfach</a:t>
            </a:r>
            <a:r>
              <a:rPr lang="en-US" sz="2000" b="1">
                <a:solidFill>
                  <a:srgbClr val="111111"/>
                </a:solidFill>
              </a:rPr>
              <a:t> in </a:t>
            </a:r>
            <a:r>
              <a:rPr lang="en-US" sz="2000" b="1" err="1">
                <a:solidFill>
                  <a:srgbClr val="111111"/>
                </a:solidFill>
              </a:rPr>
              <a:t>Civetica</a:t>
            </a:r>
            <a:r>
              <a:rPr lang="en-US" sz="2000" b="1">
                <a:solidFill>
                  <a:srgbClr val="111111"/>
                </a:solidFill>
              </a:rPr>
              <a:t>.</a:t>
            </a:r>
            <a:endParaRPr lang="en-US" sz="2000"/>
          </a:p>
        </p:txBody>
      </p:sp>
      <p:sp>
        <p:nvSpPr>
          <p:cNvPr id="25"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800">
                <a:solidFill>
                  <a:srgbClr val="6A6A6A"/>
                </a:solidFill>
                <a:latin typeface="Arial"/>
                <a:ea typeface="Arial"/>
                <a:cs typeface="Arial"/>
              </a:defRPr>
            </a:lvl1pPr>
          </a:lstStyle>
          <a:p>
            <a:pPr algn="l"/>
            <a:fld id="{F7021451-1387-4CA6-816F-3879F97B5CBC}" type="slidenum">
              <a:rPr lang="en-US" b="0"/>
              <a:t>12</a:t>
            </a:fld>
            <a:endParaRPr lang="en-US"/>
          </a:p>
        </p:txBody>
      </p:sp>
      <p:sp>
        <p:nvSpPr>
          <p:cNvPr id="12" name="Titel 11">
            <a:extLst>
              <a:ext uri="{FF2B5EF4-FFF2-40B4-BE49-F238E27FC236}">
                <a16:creationId xmlns:a16="http://schemas.microsoft.com/office/drawing/2014/main" id="{EB161BC3-B5F6-1961-0FA8-75D94C776A23}"/>
              </a:ext>
            </a:extLst>
          </p:cNvPr>
          <p:cNvSpPr>
            <a:spLocks noGrp="1"/>
          </p:cNvSpPr>
          <p:nvPr>
            <p:ph type="title"/>
          </p:nvPr>
        </p:nvSpPr>
        <p:spPr/>
        <p:txBody>
          <a:bodyPr/>
          <a:lstStyle/>
          <a:p>
            <a:r>
              <a:rPr lang="de-CH" err="1"/>
              <a:t>Civetica</a:t>
            </a:r>
            <a:r>
              <a:rPr lang="de-CH"/>
              <a:t> GEVER</a:t>
            </a:r>
          </a:p>
        </p:txBody>
      </p:sp>
      <p:pic>
        <p:nvPicPr>
          <p:cNvPr id="15" name="Image 0" descr="/mnt/data/generated_image_C6542D2BAF5B_02.png">
            <a:extLst>
              <a:ext uri="{FF2B5EF4-FFF2-40B4-BE49-F238E27FC236}">
                <a16:creationId xmlns:a16="http://schemas.microsoft.com/office/drawing/2014/main" id="{AE4150C9-56E1-B4FF-CB7F-D919D4F97625}"/>
              </a:ext>
            </a:extLst>
          </p:cNvPr>
          <p:cNvPicPr>
            <a:picLocks noChangeAspect="1"/>
          </p:cNvPicPr>
          <p:nvPr/>
        </p:nvPicPr>
        <p:blipFill>
          <a:blip r:embed="rId3"/>
          <a:srcRect l="22158" r="22158"/>
          <a:stretch/>
        </p:blipFill>
        <p:spPr>
          <a:xfrm>
            <a:off x="6551168" y="0"/>
            <a:ext cx="5637784"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4" name="Text 2"/>
          <p:cNvSpPr/>
          <p:nvPr/>
        </p:nvSpPr>
        <p:spPr>
          <a:xfrm>
            <a:off x="412290" y="965139"/>
            <a:ext cx="10607040" cy="384048"/>
          </a:xfrm>
          <a:prstGeom prst="rect">
            <a:avLst/>
          </a:prstGeom>
          <a:noFill/>
          <a:ln/>
        </p:spPr>
        <p:txBody>
          <a:bodyPr wrap="square" lIns="0" tIns="0" rIns="0" bIns="0" rtlCol="0" anchor="ctr"/>
          <a:lstStyle/>
          <a:p>
            <a:pPr marL="0" indent="0">
              <a:buNone/>
            </a:pPr>
            <a:r>
              <a:rPr lang="en-US"/>
              <a:t>Als SPDG </a:t>
            </a:r>
            <a:r>
              <a:rPr lang="en-US" err="1"/>
              <a:t>haben</a:t>
            </a:r>
            <a:r>
              <a:rPr lang="en-US"/>
              <a:t> </a:t>
            </a:r>
            <a:r>
              <a:rPr lang="en-US" err="1"/>
              <a:t>wir</a:t>
            </a:r>
            <a:r>
              <a:rPr lang="en-US"/>
              <a:t> die Chance, </a:t>
            </a:r>
            <a:r>
              <a:rPr lang="en-US" err="1"/>
              <a:t>Architektur</a:t>
            </a:r>
            <a:r>
              <a:rPr lang="en-US"/>
              <a:t> und </a:t>
            </a:r>
            <a:r>
              <a:rPr lang="en-US" err="1"/>
              <a:t>Lösung</a:t>
            </a:r>
            <a:r>
              <a:rPr lang="en-US"/>
              <a:t> </a:t>
            </a:r>
            <a:r>
              <a:rPr lang="en-US" err="1"/>
              <a:t>konsequent</a:t>
            </a:r>
            <a:r>
              <a:rPr lang="en-US"/>
              <a:t> </a:t>
            </a:r>
            <a:r>
              <a:rPr lang="en-US" err="1"/>
              <a:t>zu</a:t>
            </a:r>
            <a:r>
              <a:rPr lang="en-US"/>
              <a:t> </a:t>
            </a:r>
            <a:r>
              <a:rPr lang="en-US" err="1"/>
              <a:t>vereinfachen</a:t>
            </a:r>
            <a:r>
              <a:rPr lang="en-US"/>
              <a:t>.</a:t>
            </a:r>
          </a:p>
        </p:txBody>
      </p:sp>
      <p:sp>
        <p:nvSpPr>
          <p:cNvPr id="5" name="Shape 3"/>
          <p:cNvSpPr/>
          <p:nvPr/>
        </p:nvSpPr>
        <p:spPr>
          <a:xfrm>
            <a:off x="594360" y="1762760"/>
            <a:ext cx="5074920" cy="3611880"/>
          </a:xfrm>
          <a:prstGeom prst="roundRect">
            <a:avLst>
              <a:gd name="adj" fmla="val 2025"/>
            </a:avLst>
          </a:prstGeom>
          <a:solidFill>
            <a:srgbClr val="F7F7F7"/>
          </a:solidFill>
          <a:ln w="12700">
            <a:solidFill>
              <a:srgbClr val="D8D8D8"/>
            </a:solidFill>
            <a:prstDash val="solid"/>
          </a:ln>
        </p:spPr>
        <p:txBody>
          <a:bodyPr/>
          <a:lstStyle/>
          <a:p>
            <a:endParaRPr lang="de-CH"/>
          </a:p>
        </p:txBody>
      </p:sp>
      <p:sp>
        <p:nvSpPr>
          <p:cNvPr id="6" name="Text 4"/>
          <p:cNvSpPr/>
          <p:nvPr/>
        </p:nvSpPr>
        <p:spPr>
          <a:xfrm>
            <a:off x="868679" y="2064511"/>
            <a:ext cx="3515061" cy="330079"/>
          </a:xfrm>
          <a:prstGeom prst="rect">
            <a:avLst/>
          </a:prstGeom>
          <a:noFill/>
          <a:ln/>
        </p:spPr>
        <p:txBody>
          <a:bodyPr wrap="square" lIns="0" tIns="0" rIns="0" bIns="0" rtlCol="0" anchor="ctr"/>
          <a:lstStyle/>
          <a:p>
            <a:pPr marL="0" indent="0">
              <a:buNone/>
            </a:pPr>
            <a:r>
              <a:rPr lang="en-US" sz="2000" b="1" err="1">
                <a:solidFill>
                  <a:srgbClr val="111111"/>
                </a:solidFill>
              </a:rPr>
              <a:t>Bisherige</a:t>
            </a:r>
            <a:r>
              <a:rPr lang="en-US" sz="2000" b="1">
                <a:solidFill>
                  <a:srgbClr val="111111"/>
                </a:solidFill>
              </a:rPr>
              <a:t> </a:t>
            </a:r>
            <a:r>
              <a:rPr lang="en-US" sz="2000" b="1" err="1">
                <a:solidFill>
                  <a:srgbClr val="111111"/>
                </a:solidFill>
              </a:rPr>
              <a:t>Entwicklung</a:t>
            </a:r>
            <a:endParaRPr lang="en-US" sz="2000"/>
          </a:p>
        </p:txBody>
      </p:sp>
      <p:sp>
        <p:nvSpPr>
          <p:cNvPr id="9" name="Shape 7"/>
          <p:cNvSpPr/>
          <p:nvPr/>
        </p:nvSpPr>
        <p:spPr>
          <a:xfrm>
            <a:off x="896112" y="2695448"/>
            <a:ext cx="164592" cy="164592"/>
          </a:xfrm>
          <a:prstGeom prst="ellipse">
            <a:avLst/>
          </a:prstGeom>
          <a:solidFill>
            <a:srgbClr val="E30613"/>
          </a:solidFill>
          <a:ln w="12700">
            <a:solidFill>
              <a:srgbClr val="E30613"/>
            </a:solidFill>
            <a:prstDash val="solid"/>
          </a:ln>
        </p:spPr>
        <p:txBody>
          <a:bodyPr/>
          <a:lstStyle/>
          <a:p>
            <a:endParaRPr lang="de-CH"/>
          </a:p>
        </p:txBody>
      </p:sp>
      <p:sp>
        <p:nvSpPr>
          <p:cNvPr id="10" name="Text 8"/>
          <p:cNvSpPr/>
          <p:nvPr/>
        </p:nvSpPr>
        <p:spPr>
          <a:xfrm>
            <a:off x="1170432" y="2677160"/>
            <a:ext cx="3931920" cy="228600"/>
          </a:xfrm>
          <a:prstGeom prst="rect">
            <a:avLst/>
          </a:prstGeom>
          <a:noFill/>
          <a:ln/>
        </p:spPr>
        <p:txBody>
          <a:bodyPr wrap="square" lIns="0" tIns="0" rIns="0" bIns="0" rtlCol="0" anchor="ctr"/>
          <a:lstStyle/>
          <a:p>
            <a:pPr marL="0" indent="0">
              <a:buNone/>
            </a:pPr>
            <a:r>
              <a:rPr lang="en-US" sz="1700" b="1" err="1">
                <a:solidFill>
                  <a:srgbClr val="303030"/>
                </a:solidFill>
              </a:rPr>
              <a:t>Bisherige</a:t>
            </a:r>
            <a:r>
              <a:rPr lang="en-US" sz="1700" b="1">
                <a:solidFill>
                  <a:srgbClr val="303030"/>
                </a:solidFill>
              </a:rPr>
              <a:t> </a:t>
            </a:r>
            <a:r>
              <a:rPr lang="en-US" sz="1700" b="1" err="1">
                <a:solidFill>
                  <a:srgbClr val="303030"/>
                </a:solidFill>
              </a:rPr>
              <a:t>Entwicklung</a:t>
            </a:r>
            <a:endParaRPr lang="en-US" sz="1700"/>
          </a:p>
        </p:txBody>
      </p:sp>
      <p:sp>
        <p:nvSpPr>
          <p:cNvPr id="11" name="Text 9"/>
          <p:cNvSpPr/>
          <p:nvPr/>
        </p:nvSpPr>
        <p:spPr>
          <a:xfrm>
            <a:off x="1170432" y="2932297"/>
            <a:ext cx="3931920" cy="544335"/>
          </a:xfrm>
          <a:prstGeom prst="rect">
            <a:avLst/>
          </a:prstGeom>
          <a:noFill/>
          <a:ln/>
        </p:spPr>
        <p:txBody>
          <a:bodyPr wrap="square" lIns="0" tIns="0" rIns="0" bIns="0" rtlCol="0" anchor="ctr"/>
          <a:lstStyle/>
          <a:p>
            <a:pPr marL="0" indent="0">
              <a:buNone/>
            </a:pPr>
            <a:r>
              <a:rPr lang="de-DE" sz="1600">
                <a:solidFill>
                  <a:srgbClr val="666666"/>
                </a:solidFill>
              </a:rPr>
              <a:t>Zwei Entwicklungsplattformen,</a:t>
            </a:r>
            <a:br>
              <a:rPr lang="de-DE" sz="1600">
                <a:solidFill>
                  <a:srgbClr val="666666"/>
                </a:solidFill>
              </a:rPr>
            </a:br>
            <a:r>
              <a:rPr lang="de-DE" sz="1600">
                <a:solidFill>
                  <a:srgbClr val="666666"/>
                </a:solidFill>
              </a:rPr>
              <a:t>Verschiedene Technologien und Tools</a:t>
            </a:r>
            <a:endParaRPr lang="en-US" sz="1600"/>
          </a:p>
        </p:txBody>
      </p:sp>
      <p:sp>
        <p:nvSpPr>
          <p:cNvPr id="12" name="Shape 10"/>
          <p:cNvSpPr/>
          <p:nvPr/>
        </p:nvSpPr>
        <p:spPr>
          <a:xfrm>
            <a:off x="896112" y="3685320"/>
            <a:ext cx="164592" cy="164592"/>
          </a:xfrm>
          <a:prstGeom prst="ellipse">
            <a:avLst/>
          </a:prstGeom>
          <a:solidFill>
            <a:srgbClr val="E30613"/>
          </a:solidFill>
          <a:ln w="12700">
            <a:solidFill>
              <a:srgbClr val="E30613"/>
            </a:solidFill>
            <a:prstDash val="solid"/>
          </a:ln>
        </p:spPr>
        <p:txBody>
          <a:bodyPr/>
          <a:lstStyle/>
          <a:p>
            <a:endParaRPr lang="de-CH"/>
          </a:p>
        </p:txBody>
      </p:sp>
      <p:sp>
        <p:nvSpPr>
          <p:cNvPr id="13" name="Text 11"/>
          <p:cNvSpPr/>
          <p:nvPr/>
        </p:nvSpPr>
        <p:spPr>
          <a:xfrm>
            <a:off x="1170432" y="3667032"/>
            <a:ext cx="3931920" cy="228600"/>
          </a:xfrm>
          <a:prstGeom prst="rect">
            <a:avLst/>
          </a:prstGeom>
          <a:noFill/>
          <a:ln/>
        </p:spPr>
        <p:txBody>
          <a:bodyPr wrap="square" lIns="0" tIns="0" rIns="0" bIns="0" rtlCol="0" anchor="ctr"/>
          <a:lstStyle/>
          <a:p>
            <a:r>
              <a:rPr lang="en-US" sz="1700" b="1" err="1">
                <a:solidFill>
                  <a:srgbClr val="303030"/>
                </a:solidFill>
              </a:rPr>
              <a:t>Mehrere</a:t>
            </a:r>
            <a:r>
              <a:rPr lang="en-US" sz="1700" b="1">
                <a:solidFill>
                  <a:srgbClr val="303030"/>
                </a:solidFill>
              </a:rPr>
              <a:t> </a:t>
            </a:r>
            <a:r>
              <a:rPr lang="en-US" sz="1700" b="1" err="1">
                <a:solidFill>
                  <a:srgbClr val="303030"/>
                </a:solidFill>
              </a:rPr>
              <a:t>Bausteine</a:t>
            </a:r>
            <a:r>
              <a:rPr lang="en-US" sz="1700" b="1">
                <a:solidFill>
                  <a:srgbClr val="303030"/>
                </a:solidFill>
              </a:rPr>
              <a:t> für GEVER</a:t>
            </a:r>
          </a:p>
        </p:txBody>
      </p:sp>
      <p:sp>
        <p:nvSpPr>
          <p:cNvPr id="14" name="Text 12"/>
          <p:cNvSpPr/>
          <p:nvPr/>
        </p:nvSpPr>
        <p:spPr>
          <a:xfrm>
            <a:off x="1170432" y="3950496"/>
            <a:ext cx="3931920" cy="201168"/>
          </a:xfrm>
          <a:prstGeom prst="rect">
            <a:avLst/>
          </a:prstGeom>
          <a:noFill/>
          <a:ln/>
        </p:spPr>
        <p:txBody>
          <a:bodyPr wrap="square" lIns="0" tIns="0" rIns="0" bIns="0" rtlCol="0" anchor="ctr"/>
          <a:lstStyle/>
          <a:p>
            <a:pPr marL="0" indent="0">
              <a:buNone/>
            </a:pPr>
            <a:r>
              <a:rPr lang="en-US" sz="1600">
                <a:solidFill>
                  <a:srgbClr val="666666"/>
                </a:solidFill>
              </a:rPr>
              <a:t>GEVER, Meeting, </a:t>
            </a:r>
            <a:r>
              <a:rPr lang="en-US" sz="1600" err="1">
                <a:solidFill>
                  <a:srgbClr val="666666"/>
                </a:solidFill>
              </a:rPr>
              <a:t>YouDoc</a:t>
            </a:r>
            <a:r>
              <a:rPr lang="en-US" sz="1600">
                <a:solidFill>
                  <a:srgbClr val="666666"/>
                </a:solidFill>
              </a:rPr>
              <a:t>, … und </a:t>
            </a:r>
            <a:r>
              <a:rPr lang="en-US" sz="1600" err="1">
                <a:solidFill>
                  <a:srgbClr val="666666"/>
                </a:solidFill>
              </a:rPr>
              <a:t>Civetica</a:t>
            </a:r>
            <a:endParaRPr lang="en-US" sz="1600"/>
          </a:p>
        </p:txBody>
      </p:sp>
      <p:sp>
        <p:nvSpPr>
          <p:cNvPr id="15" name="Shape 13"/>
          <p:cNvSpPr/>
          <p:nvPr/>
        </p:nvSpPr>
        <p:spPr>
          <a:xfrm>
            <a:off x="896112" y="4489992"/>
            <a:ext cx="164592" cy="164592"/>
          </a:xfrm>
          <a:prstGeom prst="ellipse">
            <a:avLst/>
          </a:prstGeom>
          <a:solidFill>
            <a:srgbClr val="E30613"/>
          </a:solidFill>
          <a:ln w="12700">
            <a:solidFill>
              <a:srgbClr val="E30613"/>
            </a:solidFill>
            <a:prstDash val="solid"/>
          </a:ln>
        </p:spPr>
        <p:txBody>
          <a:bodyPr/>
          <a:lstStyle/>
          <a:p>
            <a:endParaRPr lang="de-CH"/>
          </a:p>
        </p:txBody>
      </p:sp>
      <p:sp>
        <p:nvSpPr>
          <p:cNvPr id="16" name="Text 14"/>
          <p:cNvSpPr/>
          <p:nvPr/>
        </p:nvSpPr>
        <p:spPr>
          <a:xfrm>
            <a:off x="1170432" y="4471704"/>
            <a:ext cx="3931920" cy="228600"/>
          </a:xfrm>
          <a:prstGeom prst="rect">
            <a:avLst/>
          </a:prstGeom>
          <a:noFill/>
          <a:ln/>
        </p:spPr>
        <p:txBody>
          <a:bodyPr wrap="square" lIns="0" tIns="0" rIns="0" bIns="0" rtlCol="0" anchor="ctr"/>
          <a:lstStyle/>
          <a:p>
            <a:r>
              <a:rPr lang="en-US" sz="1700" b="1">
                <a:solidFill>
                  <a:srgbClr val="303030"/>
                </a:solidFill>
              </a:rPr>
              <a:t>Viele </a:t>
            </a:r>
            <a:r>
              <a:rPr lang="en-US" sz="1700" b="1" err="1">
                <a:solidFill>
                  <a:srgbClr val="303030"/>
                </a:solidFill>
              </a:rPr>
              <a:t>technische</a:t>
            </a:r>
            <a:r>
              <a:rPr lang="en-US" sz="1700" b="1">
                <a:solidFill>
                  <a:srgbClr val="303030"/>
                </a:solidFill>
              </a:rPr>
              <a:t> </a:t>
            </a:r>
            <a:r>
              <a:rPr lang="en-US" sz="1700" b="1" err="1">
                <a:solidFill>
                  <a:srgbClr val="303030"/>
                </a:solidFill>
              </a:rPr>
              <a:t>Verbindungen</a:t>
            </a:r>
            <a:endParaRPr lang="en-US" sz="1700" b="1">
              <a:solidFill>
                <a:srgbClr val="303030"/>
              </a:solidFill>
            </a:endParaRPr>
          </a:p>
        </p:txBody>
      </p:sp>
      <p:sp>
        <p:nvSpPr>
          <p:cNvPr id="17" name="Text 15"/>
          <p:cNvSpPr/>
          <p:nvPr/>
        </p:nvSpPr>
        <p:spPr>
          <a:xfrm>
            <a:off x="1170432" y="4755168"/>
            <a:ext cx="3931920" cy="201168"/>
          </a:xfrm>
          <a:prstGeom prst="rect">
            <a:avLst/>
          </a:prstGeom>
          <a:noFill/>
          <a:ln/>
        </p:spPr>
        <p:txBody>
          <a:bodyPr wrap="square" lIns="0" tIns="0" rIns="0" bIns="0" rtlCol="0" anchor="ctr"/>
          <a:lstStyle/>
          <a:p>
            <a:pPr marL="0" indent="0">
              <a:buNone/>
            </a:pPr>
            <a:r>
              <a:rPr lang="en-US" sz="1600">
                <a:solidFill>
                  <a:srgbClr val="666666"/>
                </a:solidFill>
              </a:rPr>
              <a:t>Hohe Komplexität und Abhängigkeiten</a:t>
            </a:r>
            <a:endParaRPr lang="en-US" sz="1600"/>
          </a:p>
        </p:txBody>
      </p:sp>
      <p:sp>
        <p:nvSpPr>
          <p:cNvPr id="18" name="Shape 16"/>
          <p:cNvSpPr/>
          <p:nvPr/>
        </p:nvSpPr>
        <p:spPr>
          <a:xfrm>
            <a:off x="5825623" y="2924048"/>
            <a:ext cx="548640" cy="914400"/>
          </a:xfrm>
          <a:prstGeom prst="chevron">
            <a:avLst/>
          </a:prstGeom>
          <a:solidFill>
            <a:srgbClr val="FFCC00"/>
          </a:solidFill>
          <a:ln w="12700">
            <a:solidFill>
              <a:srgbClr val="FFCC00"/>
            </a:solidFill>
            <a:prstDash val="solid"/>
          </a:ln>
        </p:spPr>
        <p:txBody>
          <a:bodyPr/>
          <a:lstStyle/>
          <a:p>
            <a:endParaRPr lang="de-CH"/>
          </a:p>
        </p:txBody>
      </p:sp>
      <p:sp>
        <p:nvSpPr>
          <p:cNvPr id="19" name="Shape 17"/>
          <p:cNvSpPr/>
          <p:nvPr/>
        </p:nvSpPr>
        <p:spPr>
          <a:xfrm>
            <a:off x="6537960" y="1762760"/>
            <a:ext cx="5065776" cy="3611880"/>
          </a:xfrm>
          <a:prstGeom prst="roundRect">
            <a:avLst>
              <a:gd name="adj" fmla="val 2025"/>
            </a:avLst>
          </a:prstGeom>
          <a:solidFill>
            <a:srgbClr val="FFF8D6"/>
          </a:solidFill>
          <a:ln w="19050">
            <a:solidFill>
              <a:srgbClr val="FFCC00"/>
            </a:solidFill>
            <a:prstDash val="solid"/>
          </a:ln>
        </p:spPr>
        <p:txBody>
          <a:bodyPr/>
          <a:lstStyle/>
          <a:p>
            <a:endParaRPr lang="de-CH"/>
          </a:p>
        </p:txBody>
      </p:sp>
      <p:sp>
        <p:nvSpPr>
          <p:cNvPr id="20" name="Text 18"/>
          <p:cNvSpPr/>
          <p:nvPr/>
        </p:nvSpPr>
        <p:spPr>
          <a:xfrm>
            <a:off x="6830568" y="2064512"/>
            <a:ext cx="2560320" cy="320040"/>
          </a:xfrm>
          <a:prstGeom prst="rect">
            <a:avLst/>
          </a:prstGeom>
          <a:noFill/>
          <a:ln/>
        </p:spPr>
        <p:txBody>
          <a:bodyPr wrap="square" lIns="0" tIns="0" rIns="0" bIns="0" rtlCol="0" anchor="ctr"/>
          <a:lstStyle/>
          <a:p>
            <a:pPr marL="0" indent="0">
              <a:buNone/>
            </a:pPr>
            <a:r>
              <a:rPr lang="en-US" sz="2000" b="1">
                <a:solidFill>
                  <a:srgbClr val="111111"/>
                </a:solidFill>
              </a:rPr>
              <a:t>Neue Ausrichtung</a:t>
            </a:r>
            <a:endParaRPr lang="en-US" sz="2000"/>
          </a:p>
        </p:txBody>
      </p:sp>
      <p:sp>
        <p:nvSpPr>
          <p:cNvPr id="23" name="Shape 21"/>
          <p:cNvSpPr/>
          <p:nvPr/>
        </p:nvSpPr>
        <p:spPr>
          <a:xfrm>
            <a:off x="6858000" y="2695448"/>
            <a:ext cx="164592" cy="164592"/>
          </a:xfrm>
          <a:prstGeom prst="ellipse">
            <a:avLst/>
          </a:prstGeom>
          <a:solidFill>
            <a:srgbClr val="00B050"/>
          </a:solidFill>
          <a:ln w="12700">
            <a:solidFill>
              <a:srgbClr val="00B050"/>
            </a:solidFill>
            <a:prstDash val="solid"/>
          </a:ln>
        </p:spPr>
        <p:txBody>
          <a:bodyPr/>
          <a:lstStyle/>
          <a:p>
            <a:endParaRPr lang="de-CH"/>
          </a:p>
        </p:txBody>
      </p:sp>
      <p:sp>
        <p:nvSpPr>
          <p:cNvPr id="24" name="Text 22"/>
          <p:cNvSpPr/>
          <p:nvPr/>
        </p:nvSpPr>
        <p:spPr>
          <a:xfrm>
            <a:off x="7132320" y="2677160"/>
            <a:ext cx="3931920" cy="228600"/>
          </a:xfrm>
          <a:prstGeom prst="rect">
            <a:avLst/>
          </a:prstGeom>
          <a:noFill/>
          <a:ln/>
        </p:spPr>
        <p:txBody>
          <a:bodyPr wrap="square" lIns="0" tIns="0" rIns="0" bIns="0" rtlCol="0" anchor="ctr"/>
          <a:lstStyle/>
          <a:p>
            <a:r>
              <a:rPr lang="en-US" sz="1700" b="1">
                <a:solidFill>
                  <a:srgbClr val="303030"/>
                </a:solidFill>
              </a:rPr>
              <a:t>Eine </a:t>
            </a:r>
            <a:r>
              <a:rPr lang="en-US" sz="1700" b="1" err="1">
                <a:solidFill>
                  <a:srgbClr val="303030"/>
                </a:solidFill>
              </a:rPr>
              <a:t>gemeinsame</a:t>
            </a:r>
            <a:r>
              <a:rPr lang="en-US" sz="1700" b="1">
                <a:solidFill>
                  <a:srgbClr val="303030"/>
                </a:solidFill>
              </a:rPr>
              <a:t> </a:t>
            </a:r>
            <a:r>
              <a:rPr lang="en-US" sz="1700" b="1" err="1">
                <a:solidFill>
                  <a:srgbClr val="303030"/>
                </a:solidFill>
              </a:rPr>
              <a:t>Produktvision</a:t>
            </a:r>
            <a:endParaRPr lang="en-US" sz="1700" b="1">
              <a:solidFill>
                <a:srgbClr val="303030"/>
              </a:solidFill>
            </a:endParaRPr>
          </a:p>
        </p:txBody>
      </p:sp>
      <p:sp>
        <p:nvSpPr>
          <p:cNvPr id="25" name="Text 23"/>
          <p:cNvSpPr/>
          <p:nvPr/>
        </p:nvSpPr>
        <p:spPr>
          <a:xfrm>
            <a:off x="7132320" y="2960624"/>
            <a:ext cx="3931920" cy="201168"/>
          </a:xfrm>
          <a:prstGeom prst="rect">
            <a:avLst/>
          </a:prstGeom>
          <a:noFill/>
          <a:ln/>
        </p:spPr>
        <p:txBody>
          <a:bodyPr wrap="square" lIns="0" tIns="0" rIns="0" bIns="0" rtlCol="0" anchor="ctr"/>
          <a:lstStyle/>
          <a:p>
            <a:pPr marL="0" indent="0">
              <a:buNone/>
            </a:pPr>
            <a:r>
              <a:rPr lang="en-US" sz="1600">
                <a:solidFill>
                  <a:srgbClr val="666666"/>
                </a:solidFill>
              </a:rPr>
              <a:t>Teams und Verantwortung gebündelt</a:t>
            </a:r>
            <a:endParaRPr lang="en-US" sz="1600"/>
          </a:p>
        </p:txBody>
      </p:sp>
      <p:sp>
        <p:nvSpPr>
          <p:cNvPr id="26" name="Shape 24"/>
          <p:cNvSpPr/>
          <p:nvPr/>
        </p:nvSpPr>
        <p:spPr>
          <a:xfrm>
            <a:off x="6858000" y="3500120"/>
            <a:ext cx="164592" cy="164592"/>
          </a:xfrm>
          <a:prstGeom prst="ellipse">
            <a:avLst/>
          </a:prstGeom>
          <a:solidFill>
            <a:srgbClr val="00B050"/>
          </a:solidFill>
          <a:ln w="12700">
            <a:solidFill>
              <a:srgbClr val="00B050"/>
            </a:solidFill>
            <a:prstDash val="solid"/>
          </a:ln>
        </p:spPr>
        <p:txBody>
          <a:bodyPr/>
          <a:lstStyle/>
          <a:p>
            <a:endParaRPr lang="de-CH"/>
          </a:p>
        </p:txBody>
      </p:sp>
      <p:sp>
        <p:nvSpPr>
          <p:cNvPr id="27" name="Text 25"/>
          <p:cNvSpPr/>
          <p:nvPr/>
        </p:nvSpPr>
        <p:spPr>
          <a:xfrm>
            <a:off x="7132320" y="3481832"/>
            <a:ext cx="3931920" cy="228600"/>
          </a:xfrm>
          <a:prstGeom prst="rect">
            <a:avLst/>
          </a:prstGeom>
          <a:noFill/>
          <a:ln/>
        </p:spPr>
        <p:txBody>
          <a:bodyPr wrap="square" lIns="0" tIns="0" rIns="0" bIns="0" rtlCol="0" anchor="ctr"/>
          <a:lstStyle/>
          <a:p>
            <a:pPr marL="0" indent="0">
              <a:buNone/>
            </a:pPr>
            <a:r>
              <a:rPr lang="en-US" sz="1500" b="1">
                <a:solidFill>
                  <a:srgbClr val="303030"/>
                </a:solidFill>
              </a:rPr>
              <a:t>Eine </a:t>
            </a:r>
            <a:r>
              <a:rPr lang="en-US" sz="1700" b="1" err="1">
                <a:solidFill>
                  <a:srgbClr val="303030"/>
                </a:solidFill>
              </a:rPr>
              <a:t>Entwicklungsplattform</a:t>
            </a:r>
            <a:endParaRPr lang="en-US" sz="1700" b="1">
              <a:solidFill>
                <a:srgbClr val="303030"/>
              </a:solidFill>
            </a:endParaRPr>
          </a:p>
        </p:txBody>
      </p:sp>
      <p:sp>
        <p:nvSpPr>
          <p:cNvPr id="28" name="Text 26"/>
          <p:cNvSpPr/>
          <p:nvPr/>
        </p:nvSpPr>
        <p:spPr>
          <a:xfrm>
            <a:off x="7132320" y="3765296"/>
            <a:ext cx="3931920" cy="201168"/>
          </a:xfrm>
          <a:prstGeom prst="rect">
            <a:avLst/>
          </a:prstGeom>
          <a:noFill/>
          <a:ln/>
        </p:spPr>
        <p:txBody>
          <a:bodyPr wrap="square" lIns="0" tIns="0" rIns="0" bIns="0" rtlCol="0" anchor="ctr"/>
          <a:lstStyle/>
          <a:p>
            <a:pPr marL="0" indent="0">
              <a:buNone/>
            </a:pPr>
            <a:r>
              <a:rPr lang="en-US" sz="1600">
                <a:solidFill>
                  <a:srgbClr val="666666"/>
                </a:solidFill>
              </a:rPr>
              <a:t>Konsequenter Fokus auf Civetica</a:t>
            </a:r>
            <a:endParaRPr lang="en-US" sz="1600"/>
          </a:p>
        </p:txBody>
      </p:sp>
      <p:sp>
        <p:nvSpPr>
          <p:cNvPr id="29" name="Shape 27"/>
          <p:cNvSpPr/>
          <p:nvPr/>
        </p:nvSpPr>
        <p:spPr>
          <a:xfrm>
            <a:off x="6858000" y="4304792"/>
            <a:ext cx="164592" cy="164592"/>
          </a:xfrm>
          <a:prstGeom prst="ellipse">
            <a:avLst/>
          </a:prstGeom>
          <a:solidFill>
            <a:srgbClr val="00B050"/>
          </a:solidFill>
          <a:ln w="12700">
            <a:solidFill>
              <a:srgbClr val="00B050"/>
            </a:solidFill>
            <a:prstDash val="solid"/>
          </a:ln>
        </p:spPr>
        <p:txBody>
          <a:bodyPr/>
          <a:lstStyle/>
          <a:p>
            <a:endParaRPr lang="de-CH"/>
          </a:p>
        </p:txBody>
      </p:sp>
      <p:sp>
        <p:nvSpPr>
          <p:cNvPr id="30" name="Text 28"/>
          <p:cNvSpPr/>
          <p:nvPr/>
        </p:nvSpPr>
        <p:spPr>
          <a:xfrm>
            <a:off x="7132320" y="4286504"/>
            <a:ext cx="3931920" cy="228600"/>
          </a:xfrm>
          <a:prstGeom prst="rect">
            <a:avLst/>
          </a:prstGeom>
          <a:noFill/>
          <a:ln/>
        </p:spPr>
        <p:txBody>
          <a:bodyPr wrap="square" lIns="0" tIns="0" rIns="0" bIns="0" rtlCol="0" anchor="ctr"/>
          <a:lstStyle/>
          <a:p>
            <a:r>
              <a:rPr lang="en-US" sz="1700" b="1">
                <a:solidFill>
                  <a:srgbClr val="303030"/>
                </a:solidFill>
              </a:rPr>
              <a:t>Ein </a:t>
            </a:r>
            <a:r>
              <a:rPr lang="en-US" sz="1700" b="1" err="1">
                <a:solidFill>
                  <a:srgbClr val="303030"/>
                </a:solidFill>
              </a:rPr>
              <a:t>integriertes</a:t>
            </a:r>
            <a:r>
              <a:rPr lang="en-US" sz="1700" b="1">
                <a:solidFill>
                  <a:srgbClr val="303030"/>
                </a:solidFill>
              </a:rPr>
              <a:t> </a:t>
            </a:r>
            <a:r>
              <a:rPr lang="en-US" sz="1700" b="1" err="1">
                <a:solidFill>
                  <a:srgbClr val="303030"/>
                </a:solidFill>
              </a:rPr>
              <a:t>Produkt</a:t>
            </a:r>
            <a:endParaRPr lang="en-US" sz="1700" b="1">
              <a:solidFill>
                <a:srgbClr val="303030"/>
              </a:solidFill>
            </a:endParaRPr>
          </a:p>
        </p:txBody>
      </p:sp>
      <p:sp>
        <p:nvSpPr>
          <p:cNvPr id="31" name="Text 29"/>
          <p:cNvSpPr/>
          <p:nvPr/>
        </p:nvSpPr>
        <p:spPr>
          <a:xfrm>
            <a:off x="7132320" y="4569968"/>
            <a:ext cx="3931920" cy="201168"/>
          </a:xfrm>
          <a:prstGeom prst="rect">
            <a:avLst/>
          </a:prstGeom>
          <a:noFill/>
          <a:ln/>
        </p:spPr>
        <p:txBody>
          <a:bodyPr wrap="square" lIns="0" tIns="0" rIns="0" bIns="0" rtlCol="0" anchor="ctr"/>
          <a:lstStyle/>
          <a:p>
            <a:pPr marL="0" indent="0">
              <a:buNone/>
            </a:pPr>
            <a:r>
              <a:rPr lang="en-US" sz="1600">
                <a:solidFill>
                  <a:srgbClr val="666666"/>
                </a:solidFill>
              </a:rPr>
              <a:t>Weniger Komplexität, mehr Potenzial</a:t>
            </a:r>
            <a:endParaRPr lang="en-US" sz="1600"/>
          </a:p>
        </p:txBody>
      </p:sp>
      <p:sp>
        <p:nvSpPr>
          <p:cNvPr id="32" name="Text 30"/>
          <p:cNvSpPr/>
          <p:nvPr/>
        </p:nvSpPr>
        <p:spPr>
          <a:xfrm>
            <a:off x="1554480" y="5756777"/>
            <a:ext cx="9052560" cy="347472"/>
          </a:xfrm>
          <a:prstGeom prst="rect">
            <a:avLst/>
          </a:prstGeom>
          <a:noFill/>
          <a:ln/>
        </p:spPr>
        <p:txBody>
          <a:bodyPr wrap="square" lIns="0" tIns="0" rIns="0" bIns="0" rtlCol="0" anchor="ctr"/>
          <a:lstStyle/>
          <a:p>
            <a:pPr marL="0" indent="0" algn="ctr">
              <a:buNone/>
            </a:pPr>
            <a:r>
              <a:rPr lang="en-US" b="1" err="1">
                <a:solidFill>
                  <a:srgbClr val="111111"/>
                </a:solidFill>
              </a:rPr>
              <a:t>Civetica</a:t>
            </a:r>
            <a:r>
              <a:rPr lang="en-US" b="1">
                <a:solidFill>
                  <a:srgbClr val="111111"/>
                </a:solidFill>
              </a:rPr>
              <a:t> GEVER </a:t>
            </a:r>
            <a:r>
              <a:rPr lang="en-US" b="1" err="1">
                <a:solidFill>
                  <a:srgbClr val="111111"/>
                </a:solidFill>
              </a:rPr>
              <a:t>konsequent</a:t>
            </a:r>
            <a:r>
              <a:rPr lang="en-US" b="1">
                <a:solidFill>
                  <a:srgbClr val="111111"/>
                </a:solidFill>
              </a:rPr>
              <a:t> </a:t>
            </a:r>
            <a:r>
              <a:rPr lang="en-US" b="1" err="1">
                <a:solidFill>
                  <a:srgbClr val="111111"/>
                </a:solidFill>
              </a:rPr>
              <a:t>integriert</a:t>
            </a:r>
            <a:r>
              <a:rPr lang="en-US" b="1">
                <a:solidFill>
                  <a:srgbClr val="111111"/>
                </a:solidFill>
              </a:rPr>
              <a:t>.</a:t>
            </a:r>
          </a:p>
          <a:p>
            <a:pPr marL="0" indent="0" algn="ctr">
              <a:buNone/>
            </a:pPr>
            <a:r>
              <a:rPr lang="en-US" b="1" err="1">
                <a:solidFill>
                  <a:srgbClr val="111111"/>
                </a:solidFill>
              </a:rPr>
              <a:t>Einfach</a:t>
            </a:r>
            <a:r>
              <a:rPr lang="en-US" b="1">
                <a:solidFill>
                  <a:srgbClr val="111111"/>
                </a:solidFill>
              </a:rPr>
              <a:t> in </a:t>
            </a:r>
            <a:r>
              <a:rPr lang="en-US" b="1" err="1">
                <a:solidFill>
                  <a:srgbClr val="111111"/>
                </a:solidFill>
              </a:rPr>
              <a:t>Civetica</a:t>
            </a:r>
            <a:r>
              <a:rPr lang="en-US" b="1">
                <a:solidFill>
                  <a:srgbClr val="111111"/>
                </a:solidFill>
              </a:rPr>
              <a:t>.</a:t>
            </a:r>
            <a:endParaRPr lang="en-US"/>
          </a:p>
        </p:txBody>
      </p:sp>
      <p:sp>
        <p:nvSpPr>
          <p:cNvPr id="22" name="Titel 21">
            <a:extLst>
              <a:ext uri="{FF2B5EF4-FFF2-40B4-BE49-F238E27FC236}">
                <a16:creationId xmlns:a16="http://schemas.microsoft.com/office/drawing/2014/main" id="{74EA1189-41A8-F99C-7EBE-837999204CDE}"/>
              </a:ext>
            </a:extLst>
          </p:cNvPr>
          <p:cNvSpPr>
            <a:spLocks noGrp="1"/>
          </p:cNvSpPr>
          <p:nvPr>
            <p:ph type="title"/>
          </p:nvPr>
        </p:nvSpPr>
        <p:spPr/>
        <p:txBody>
          <a:bodyPr/>
          <a:lstStyle/>
          <a:p>
            <a:r>
              <a:rPr lang="de-CH"/>
              <a:t>Strategische Überprüfung der Software-Architektur</a:t>
            </a:r>
          </a:p>
        </p:txBody>
      </p:sp>
      <p:pic>
        <p:nvPicPr>
          <p:cNvPr id="35" name="Grafik 34" descr="Akquisition mit einfarbiger Füllung">
            <a:extLst>
              <a:ext uri="{FF2B5EF4-FFF2-40B4-BE49-F238E27FC236}">
                <a16:creationId xmlns:a16="http://schemas.microsoft.com/office/drawing/2014/main" id="{BF837AE8-D0E8-DC4D-48B4-A80999458B5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08921" y="1735328"/>
            <a:ext cx="914400" cy="914400"/>
          </a:xfrm>
          <a:prstGeom prst="rect">
            <a:avLst/>
          </a:prstGeom>
        </p:spPr>
      </p:pic>
      <p:pic>
        <p:nvPicPr>
          <p:cNvPr id="37" name="Grafik 36" descr="Bambus mit einfarbiger Füllung">
            <a:extLst>
              <a:ext uri="{FF2B5EF4-FFF2-40B4-BE49-F238E27FC236}">
                <a16:creationId xmlns:a16="http://schemas.microsoft.com/office/drawing/2014/main" id="{CB00F1AF-7099-9E20-D92D-70010CED505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84912" y="1927352"/>
            <a:ext cx="634880" cy="634880"/>
          </a:xfrm>
          <a:prstGeom prst="rect">
            <a:avLst/>
          </a:prstGeom>
        </p:spPr>
      </p:pic>
      <p:sp>
        <p:nvSpPr>
          <p:cNvPr id="36" name="Datumsplatzhalter 3">
            <a:extLst>
              <a:ext uri="{FF2B5EF4-FFF2-40B4-BE49-F238E27FC236}">
                <a16:creationId xmlns:a16="http://schemas.microsoft.com/office/drawing/2014/main" id="{2B17D146-5500-7F47-B6ED-61F3BDA24472}"/>
              </a:ext>
            </a:extLst>
          </p:cNvPr>
          <p:cNvSpPr>
            <a:spLocks noGrp="1"/>
          </p:cNvSpPr>
          <p:nvPr>
            <p:ph type="dt" sz="half" idx="10"/>
          </p:nvPr>
        </p:nvSpPr>
        <p:spPr>
          <a:xfrm>
            <a:off x="9461239" y="6560212"/>
            <a:ext cx="1189348" cy="144016"/>
          </a:xfrm>
        </p:spPr>
        <p:txBody>
          <a:bodyPr anchor="t">
            <a:normAutofit/>
          </a:bodyPr>
          <a:lstStyle/>
          <a:p>
            <a:pPr>
              <a:spcAft>
                <a:spcPts val="600"/>
              </a:spcAft>
            </a:pPr>
            <a:fld id="{4BF2B51C-AC07-4F77-96C2-952C0917D727}" type="datetime4">
              <a:rPr lang="de-CH" smtClean="0"/>
              <a:t>3. November 2026</a:t>
            </a:fld>
            <a:endParaRPr lang="de-CH"/>
          </a:p>
        </p:txBody>
      </p:sp>
      <p:sp>
        <p:nvSpPr>
          <p:cNvPr id="38" name="Foliennummernplatzhalter 5">
            <a:extLst>
              <a:ext uri="{FF2B5EF4-FFF2-40B4-BE49-F238E27FC236}">
                <a16:creationId xmlns:a16="http://schemas.microsoft.com/office/drawing/2014/main" id="{871B11F8-3D4C-DCE2-782F-6F83E3FA514F}"/>
              </a:ext>
            </a:extLst>
          </p:cNvPr>
          <p:cNvSpPr>
            <a:spLocks noGrp="1"/>
          </p:cNvSpPr>
          <p:nvPr>
            <p:ph type="sldNum" sz="quarter" idx="12"/>
          </p:nvPr>
        </p:nvSpPr>
        <p:spPr>
          <a:xfrm>
            <a:off x="11037127" y="6560212"/>
            <a:ext cx="746886" cy="144016"/>
          </a:xfrm>
        </p:spPr>
        <p:txBody>
          <a:bodyPr anchor="t">
            <a:normAutofit/>
          </a:bodyPr>
          <a:lstStyle/>
          <a:p>
            <a:pPr>
              <a:spcAft>
                <a:spcPts val="600"/>
              </a:spcAft>
            </a:pPr>
            <a:fld id="{442AD375-037F-43D0-B059-5172DA06796A}" type="slidenum">
              <a:rPr lang="de-CH" smtClean="0"/>
              <a:pPr>
                <a:spcAft>
                  <a:spcPts val="600"/>
                </a:spcAft>
              </a:pPr>
              <a:t>13</a:t>
            </a:fld>
            <a:endParaRPr lang="de-CH"/>
          </a:p>
        </p:txBody>
      </p:sp>
      <p:sp>
        <p:nvSpPr>
          <p:cNvPr id="39" name="Fußzeilenplatzhalter 3">
            <a:extLst>
              <a:ext uri="{FF2B5EF4-FFF2-40B4-BE49-F238E27FC236}">
                <a16:creationId xmlns:a16="http://schemas.microsoft.com/office/drawing/2014/main" id="{A814A413-DE53-2EA9-07EB-8CC44594CA83}"/>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2C6DF-8C2E-7B19-3891-87D505903497}"/>
            </a:ext>
          </a:extLst>
        </p:cNvPr>
        <p:cNvGrpSpPr/>
        <p:nvPr/>
      </p:nvGrpSpPr>
      <p:grpSpPr>
        <a:xfrm>
          <a:off x="0" y="0"/>
          <a:ext cx="1" cy="1"/>
          <a:chOff x="0" y="0"/>
          <a:chExt cx="1" cy="1"/>
        </a:xfrm>
      </p:grpSpPr>
      <p:sp>
        <p:nvSpPr>
          <p:cNvPr id="2" name="Titel 1">
            <a:extLst>
              <a:ext uri="{FF2B5EF4-FFF2-40B4-BE49-F238E27FC236}">
                <a16:creationId xmlns:a16="http://schemas.microsoft.com/office/drawing/2014/main" id="{191269E2-05DB-F324-4BBB-AA3CF53BFC92}"/>
              </a:ext>
            </a:extLst>
          </p:cNvPr>
          <p:cNvSpPr>
            <a:spLocks noGrp="1"/>
          </p:cNvSpPr>
          <p:nvPr>
            <p:ph type="title"/>
          </p:nvPr>
        </p:nvSpPr>
        <p:spPr/>
        <p:txBody>
          <a:bodyPr/>
          <a:lstStyle/>
          <a:p>
            <a:r>
              <a:rPr lang="de-CH"/>
              <a:t>Konsequenz auf GEVER Roadmap</a:t>
            </a:r>
            <a:endParaRPr lang="de-CH" sz="1200" b="0" i="1">
              <a:solidFill>
                <a:srgbClr val="9B46FA"/>
              </a:solidFill>
            </a:endParaRPr>
          </a:p>
        </p:txBody>
      </p:sp>
      <p:graphicFrame>
        <p:nvGraphicFramePr>
          <p:cNvPr id="18" name="Tabelle 17">
            <a:extLst>
              <a:ext uri="{FF2B5EF4-FFF2-40B4-BE49-F238E27FC236}">
                <a16:creationId xmlns:a16="http://schemas.microsoft.com/office/drawing/2014/main" id="{6D09EEC5-2AF9-0E09-5AA1-5E498A38D5B3}"/>
              </a:ext>
            </a:extLst>
          </p:cNvPr>
          <p:cNvGraphicFramePr>
            <a:graphicFrameLocks noGrp="1"/>
          </p:cNvGraphicFramePr>
          <p:nvPr>
            <p:extLst>
              <p:ext uri="{D42A27DB-BD31-4B8C-83A1-F6EECF244321}">
                <p14:modId xmlns:p14="http://schemas.microsoft.com/office/powerpoint/2010/main" val="3456196929"/>
              </p:ext>
            </p:extLst>
          </p:nvPr>
        </p:nvGraphicFramePr>
        <p:xfrm>
          <a:off x="409574" y="1636150"/>
          <a:ext cx="7302251" cy="3906965"/>
        </p:xfrm>
        <a:graphic>
          <a:graphicData uri="http://schemas.openxmlformats.org/drawingml/2006/table">
            <a:tbl>
              <a:tblPr>
                <a:tableStyleId>{5940675A-B579-460E-94D1-54222C63F5DA}</a:tableStyleId>
              </a:tblPr>
              <a:tblGrid>
                <a:gridCol w="601744">
                  <a:extLst>
                    <a:ext uri="{9D8B030D-6E8A-4147-A177-3AD203B41FA5}">
                      <a16:colId xmlns:a16="http://schemas.microsoft.com/office/drawing/2014/main" val="1794946168"/>
                    </a:ext>
                  </a:extLst>
                </a:gridCol>
                <a:gridCol w="609137">
                  <a:extLst>
                    <a:ext uri="{9D8B030D-6E8A-4147-A177-3AD203B41FA5}">
                      <a16:colId xmlns:a16="http://schemas.microsoft.com/office/drawing/2014/main" val="1669664391"/>
                    </a:ext>
                  </a:extLst>
                </a:gridCol>
                <a:gridCol w="609137">
                  <a:extLst>
                    <a:ext uri="{9D8B030D-6E8A-4147-A177-3AD203B41FA5}">
                      <a16:colId xmlns:a16="http://schemas.microsoft.com/office/drawing/2014/main" val="721545504"/>
                    </a:ext>
                  </a:extLst>
                </a:gridCol>
                <a:gridCol w="609137">
                  <a:extLst>
                    <a:ext uri="{9D8B030D-6E8A-4147-A177-3AD203B41FA5}">
                      <a16:colId xmlns:a16="http://schemas.microsoft.com/office/drawing/2014/main" val="2847392717"/>
                    </a:ext>
                  </a:extLst>
                </a:gridCol>
                <a:gridCol w="609137">
                  <a:extLst>
                    <a:ext uri="{9D8B030D-6E8A-4147-A177-3AD203B41FA5}">
                      <a16:colId xmlns:a16="http://schemas.microsoft.com/office/drawing/2014/main" val="178147724"/>
                    </a:ext>
                  </a:extLst>
                </a:gridCol>
                <a:gridCol w="609137">
                  <a:extLst>
                    <a:ext uri="{9D8B030D-6E8A-4147-A177-3AD203B41FA5}">
                      <a16:colId xmlns:a16="http://schemas.microsoft.com/office/drawing/2014/main" val="3433015321"/>
                    </a:ext>
                  </a:extLst>
                </a:gridCol>
                <a:gridCol w="609137">
                  <a:extLst>
                    <a:ext uri="{9D8B030D-6E8A-4147-A177-3AD203B41FA5}">
                      <a16:colId xmlns:a16="http://schemas.microsoft.com/office/drawing/2014/main" val="1409946144"/>
                    </a:ext>
                  </a:extLst>
                </a:gridCol>
                <a:gridCol w="609137">
                  <a:extLst>
                    <a:ext uri="{9D8B030D-6E8A-4147-A177-3AD203B41FA5}">
                      <a16:colId xmlns:a16="http://schemas.microsoft.com/office/drawing/2014/main" val="3072491919"/>
                    </a:ext>
                  </a:extLst>
                </a:gridCol>
                <a:gridCol w="609137">
                  <a:extLst>
                    <a:ext uri="{9D8B030D-6E8A-4147-A177-3AD203B41FA5}">
                      <a16:colId xmlns:a16="http://schemas.microsoft.com/office/drawing/2014/main" val="4070157580"/>
                    </a:ext>
                  </a:extLst>
                </a:gridCol>
                <a:gridCol w="609137">
                  <a:extLst>
                    <a:ext uri="{9D8B030D-6E8A-4147-A177-3AD203B41FA5}">
                      <a16:colId xmlns:a16="http://schemas.microsoft.com/office/drawing/2014/main" val="2979100082"/>
                    </a:ext>
                  </a:extLst>
                </a:gridCol>
                <a:gridCol w="609137">
                  <a:extLst>
                    <a:ext uri="{9D8B030D-6E8A-4147-A177-3AD203B41FA5}">
                      <a16:colId xmlns:a16="http://schemas.microsoft.com/office/drawing/2014/main" val="3891096050"/>
                    </a:ext>
                  </a:extLst>
                </a:gridCol>
                <a:gridCol w="609137">
                  <a:extLst>
                    <a:ext uri="{9D8B030D-6E8A-4147-A177-3AD203B41FA5}">
                      <a16:colId xmlns:a16="http://schemas.microsoft.com/office/drawing/2014/main" val="184640210"/>
                    </a:ext>
                  </a:extLst>
                </a:gridCol>
              </a:tblGrid>
              <a:tr h="151451">
                <a:tc gridSpan="4">
                  <a:txBody>
                    <a:bodyPr/>
                    <a:lstStyle/>
                    <a:p>
                      <a:pPr algn="ctr"/>
                      <a:r>
                        <a:rPr lang="de-DE" sz="1400" b="0">
                          <a:latin typeface="Segoe UI" panose="020B0502040204020203" pitchFamily="34" charset="0"/>
                          <a:cs typeface="Segoe UI" panose="020B0502040204020203" pitchFamily="34" charset="0"/>
                        </a:rPr>
                        <a:t>2026</a:t>
                      </a:r>
                      <a:endParaRPr lang="de-CH" sz="1400" b="0">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r>
                        <a:rPr lang="de-DE" sz="1400" b="0" kern="1200">
                          <a:solidFill>
                            <a:schemeClr val="tx1"/>
                          </a:solidFill>
                          <a:latin typeface="Segoe UI" panose="020B0502040204020203" pitchFamily="34" charset="0"/>
                          <a:ea typeface="+mn-ea"/>
                          <a:cs typeface="Segoe UI" panose="020B0502040204020203" pitchFamily="34" charset="0"/>
                        </a:rPr>
                        <a:t>2027</a:t>
                      </a:r>
                      <a:endParaRPr lang="de-CH" sz="1400" b="0"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r>
                        <a:rPr lang="de-DE" sz="1400" b="0" kern="1200">
                          <a:solidFill>
                            <a:schemeClr val="tx1"/>
                          </a:solidFill>
                          <a:latin typeface="Segoe UI" panose="020B0502040204020203" pitchFamily="34" charset="0"/>
                          <a:ea typeface="+mn-ea"/>
                          <a:cs typeface="Segoe UI" panose="020B0502040204020203" pitchFamily="34" charset="0"/>
                        </a:rPr>
                        <a:t>2028</a:t>
                      </a:r>
                      <a:endParaRPr lang="de-CH" sz="1400" b="0"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2548030"/>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3868233"/>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3959807"/>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9697927"/>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96708784"/>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70417179"/>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8110513"/>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8249858"/>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67952614"/>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2152685"/>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77739567"/>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8333932"/>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6392559"/>
                  </a:ext>
                </a:extLst>
              </a:tr>
              <a:tr h="137032">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accent5">
                        <a:lumMod val="20000"/>
                        <a:lumOff val="80000"/>
                        <a:alpha val="25000"/>
                      </a:schemeClr>
                    </a:solidFill>
                  </a:tcPr>
                </a:tc>
                <a:tc>
                  <a:txBody>
                    <a:bodyPr/>
                    <a:lstStyle/>
                    <a:p>
                      <a:endParaRPr lang="de-CH" sz="1200">
                        <a:latin typeface="Futura Lt BT" panose="020B04020202040203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endParaRPr lang="de-CH" sz="1200">
                        <a:latin typeface="Futura Lt BT" panose="020B0402020204020303" pitchFamily="34" charset="0"/>
                      </a:endParaRPr>
                    </a:p>
                  </a:txBody>
                  <a:tcP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2465378"/>
                  </a:ext>
                </a:extLst>
              </a:tr>
            </a:tbl>
          </a:graphicData>
        </a:graphic>
      </p:graphicFrame>
      <p:sp>
        <p:nvSpPr>
          <p:cNvPr id="36" name="Pfeil: Fünfeck 35">
            <a:extLst>
              <a:ext uri="{FF2B5EF4-FFF2-40B4-BE49-F238E27FC236}">
                <a16:creationId xmlns:a16="http://schemas.microsoft.com/office/drawing/2014/main" id="{D3D31404-8378-70EA-8E82-0385E8A38674}"/>
              </a:ext>
            </a:extLst>
          </p:cNvPr>
          <p:cNvSpPr/>
          <p:nvPr/>
        </p:nvSpPr>
        <p:spPr>
          <a:xfrm>
            <a:off x="2837493" y="4111155"/>
            <a:ext cx="3269457" cy="199166"/>
          </a:xfrm>
          <a:prstGeom prst="homePlate">
            <a:avLst/>
          </a:prstGeom>
          <a:solidFill>
            <a:schemeClr val="accent4">
              <a:lumMod val="20000"/>
              <a:lumOff val="8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kumimoji="0" lang="de-CH" sz="1000" b="1" i="0" u="none" strike="noStrike" kern="1200" cap="none" spc="-10" normalizeH="0" baseline="0" noProof="0" err="1">
                <a:ln>
                  <a:noFill/>
                </a:ln>
                <a:solidFill>
                  <a:srgbClr val="000000"/>
                </a:solidFill>
                <a:effectLst/>
                <a:uLnTx/>
                <a:uFillTx/>
                <a:latin typeface="Segoe UI"/>
                <a:ea typeface="+mn-ea"/>
                <a:cs typeface="+mn-cs"/>
              </a:rPr>
              <a:t>Civetica</a:t>
            </a:r>
            <a:r>
              <a:rPr kumimoji="0" lang="de-CH" sz="1000" b="1" i="0" u="none" strike="noStrike" kern="1200" cap="none" spc="-10" normalizeH="0" baseline="0" noProof="0">
                <a:ln>
                  <a:noFill/>
                </a:ln>
                <a:solidFill>
                  <a:srgbClr val="000000"/>
                </a:solidFill>
                <a:effectLst/>
                <a:uLnTx/>
                <a:uFillTx/>
                <a:latin typeface="Segoe UI"/>
                <a:ea typeface="+mn-ea"/>
                <a:cs typeface="+mn-cs"/>
              </a:rPr>
              <a:t> DMS: </a:t>
            </a:r>
            <a:r>
              <a:rPr kumimoji="0" lang="de-CH" sz="1000" b="0" i="0" u="none" strike="noStrike" kern="1200" cap="none" spc="-10" normalizeH="0" baseline="0" noProof="0">
                <a:ln>
                  <a:noFill/>
                </a:ln>
                <a:solidFill>
                  <a:srgbClr val="000000"/>
                </a:solidFill>
                <a:effectLst/>
                <a:uLnTx/>
                <a:uFillTx/>
                <a:latin typeface="Segoe UI"/>
                <a:ea typeface="+mn-ea"/>
                <a:cs typeface="+mn-cs"/>
              </a:rPr>
              <a:t>techn. Modernisierung (ehemals </a:t>
            </a:r>
            <a:r>
              <a:rPr kumimoji="0" lang="de-CH" sz="1000" b="0" i="0" u="none" strike="noStrike" kern="1200" cap="none" spc="-10" normalizeH="0" baseline="0" noProof="0" err="1">
                <a:ln>
                  <a:noFill/>
                </a:ln>
                <a:solidFill>
                  <a:srgbClr val="000000"/>
                </a:solidFill>
                <a:effectLst/>
                <a:uLnTx/>
                <a:uFillTx/>
                <a:latin typeface="Segoe UI"/>
                <a:ea typeface="+mn-ea"/>
                <a:cs typeface="+mn-cs"/>
              </a:rPr>
              <a:t>Youdoc</a:t>
            </a:r>
            <a:r>
              <a:rPr kumimoji="0" lang="de-CH" sz="1000" b="0" i="0" u="none" strike="noStrike" kern="1200" cap="none" spc="-10" normalizeH="0" baseline="0" noProof="0">
                <a:ln>
                  <a:noFill/>
                </a:ln>
                <a:solidFill>
                  <a:srgbClr val="000000"/>
                </a:solidFill>
                <a:effectLst/>
                <a:uLnTx/>
                <a:uFillTx/>
                <a:latin typeface="Segoe UI"/>
                <a:ea typeface="+mn-ea"/>
                <a:cs typeface="+mn-cs"/>
              </a:rPr>
              <a:t>)</a:t>
            </a:r>
            <a:endParaRPr kumimoji="0" lang="en-US" sz="1000" b="0" i="0" u="none" strike="noStrike" kern="1200" cap="none" spc="-10" normalizeH="0" baseline="0" noProof="0">
              <a:ln>
                <a:noFill/>
              </a:ln>
              <a:solidFill>
                <a:srgbClr val="000000"/>
              </a:solidFill>
              <a:effectLst/>
              <a:uLnTx/>
              <a:uFillTx/>
              <a:latin typeface="Segoe UI"/>
              <a:ea typeface="+mn-ea"/>
              <a:cs typeface="+mn-cs"/>
            </a:endParaRPr>
          </a:p>
        </p:txBody>
      </p:sp>
      <p:sp>
        <p:nvSpPr>
          <p:cNvPr id="34" name="Rectangle 115">
            <a:extLst>
              <a:ext uri="{FF2B5EF4-FFF2-40B4-BE49-F238E27FC236}">
                <a16:creationId xmlns:a16="http://schemas.microsoft.com/office/drawing/2014/main" id="{0E05E7F9-37D5-08EC-B3DE-725B9CA1318A}"/>
              </a:ext>
            </a:extLst>
          </p:cNvPr>
          <p:cNvSpPr/>
          <p:nvPr/>
        </p:nvSpPr>
        <p:spPr>
          <a:xfrm>
            <a:off x="1239129" y="2318856"/>
            <a:ext cx="2212640" cy="216000"/>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kumimoji="0" lang="de-CH" sz="1000" b="1" i="0" u="none" strike="noStrike" kern="1200" cap="none" spc="-10" normalizeH="0" baseline="0" noProof="0" err="1">
                <a:ln>
                  <a:noFill/>
                </a:ln>
                <a:solidFill>
                  <a:srgbClr val="000000"/>
                </a:solidFill>
                <a:effectLst/>
                <a:uLnTx/>
                <a:uFillTx/>
                <a:latin typeface="Segoe UI"/>
                <a:ea typeface="+mn-ea"/>
                <a:cs typeface="+mn-cs"/>
              </a:rPr>
              <a:t>Civetica</a:t>
            </a:r>
            <a:r>
              <a:rPr kumimoji="0" lang="de-CH" sz="1000" b="1" i="0" u="none" strike="noStrike" kern="1200" cap="none" spc="-10" normalizeH="0" baseline="0" noProof="0">
                <a:ln>
                  <a:noFill/>
                </a:ln>
                <a:solidFill>
                  <a:srgbClr val="000000"/>
                </a:solidFill>
                <a:effectLst/>
                <a:uLnTx/>
                <a:uFillTx/>
                <a:latin typeface="Segoe UI"/>
                <a:ea typeface="+mn-ea"/>
                <a:cs typeface="+mn-cs"/>
              </a:rPr>
              <a:t> GEVER</a:t>
            </a:r>
          </a:p>
        </p:txBody>
      </p:sp>
      <p:sp>
        <p:nvSpPr>
          <p:cNvPr id="38" name="Rechteck 4">
            <a:extLst>
              <a:ext uri="{FF2B5EF4-FFF2-40B4-BE49-F238E27FC236}">
                <a16:creationId xmlns:a16="http://schemas.microsoft.com/office/drawing/2014/main" id="{A7A46D69-F459-484F-72CF-81182F949B61}"/>
              </a:ext>
            </a:extLst>
          </p:cNvPr>
          <p:cNvSpPr/>
          <p:nvPr/>
        </p:nvSpPr>
        <p:spPr>
          <a:xfrm>
            <a:off x="3451769" y="2318316"/>
            <a:ext cx="1226634"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47" name="Diamond 117">
            <a:extLst>
              <a:ext uri="{FF2B5EF4-FFF2-40B4-BE49-F238E27FC236}">
                <a16:creationId xmlns:a16="http://schemas.microsoft.com/office/drawing/2014/main" id="{5ED15DC3-13F7-44D6-E185-32C7A393A9BB}"/>
              </a:ext>
            </a:extLst>
          </p:cNvPr>
          <p:cNvSpPr/>
          <p:nvPr/>
        </p:nvSpPr>
        <p:spPr>
          <a:xfrm>
            <a:off x="4560495" y="2332902"/>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52" name="Rectangle 115">
            <a:extLst>
              <a:ext uri="{FF2B5EF4-FFF2-40B4-BE49-F238E27FC236}">
                <a16:creationId xmlns:a16="http://schemas.microsoft.com/office/drawing/2014/main" id="{D96FF5AE-5EAD-799E-385C-AD1470346490}"/>
              </a:ext>
            </a:extLst>
          </p:cNvPr>
          <p:cNvSpPr/>
          <p:nvPr/>
        </p:nvSpPr>
        <p:spPr>
          <a:xfrm>
            <a:off x="3463046" y="2646477"/>
            <a:ext cx="616487" cy="222705"/>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0" i="0" u="none" strike="noStrike" kern="1200" cap="none" spc="-10" normalizeH="0" baseline="0" noProof="0">
              <a:ln>
                <a:noFill/>
              </a:ln>
              <a:solidFill>
                <a:srgbClr val="000000"/>
              </a:solidFill>
              <a:effectLst/>
              <a:uLnTx/>
              <a:uFillTx/>
              <a:latin typeface="Segoe UI"/>
              <a:ea typeface="+mn-ea"/>
              <a:cs typeface="+mn-cs"/>
            </a:endParaRPr>
          </a:p>
        </p:txBody>
      </p:sp>
      <p:sp>
        <p:nvSpPr>
          <p:cNvPr id="57" name="Textfeld 56">
            <a:extLst>
              <a:ext uri="{FF2B5EF4-FFF2-40B4-BE49-F238E27FC236}">
                <a16:creationId xmlns:a16="http://schemas.microsoft.com/office/drawing/2014/main" id="{8E98DA34-455E-DCD3-82F6-98847CD74B10}"/>
              </a:ext>
            </a:extLst>
          </p:cNvPr>
          <p:cNvSpPr txBox="1"/>
          <p:nvPr/>
        </p:nvSpPr>
        <p:spPr>
          <a:xfrm>
            <a:off x="3463045" y="2631727"/>
            <a:ext cx="1441955" cy="247184"/>
          </a:xfrm>
          <a:prstGeom prst="rect">
            <a:avLst/>
          </a:prstGeom>
          <a:noFill/>
        </p:spPr>
        <p:txBody>
          <a:bodyPr wrap="square" lIns="0">
            <a:spAutoFit/>
          </a:body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000" b="0" i="0" u="none" strike="noStrike" kern="1200" cap="none" spc="-10" normalizeH="0" baseline="0" noProof="0">
                <a:ln>
                  <a:noFill/>
                </a:ln>
                <a:solidFill>
                  <a:srgbClr val="000000"/>
                </a:solidFill>
                <a:effectLst/>
                <a:uLnTx/>
                <a:uFillTx/>
                <a:latin typeface="Segoe UI"/>
                <a:ea typeface="+mn-ea"/>
                <a:cs typeface="+mn-cs"/>
              </a:rPr>
              <a:t>GEVER </a:t>
            </a:r>
            <a:r>
              <a:rPr kumimoji="0" lang="de-CH" sz="1000" b="0" i="0" u="none" strike="noStrike" kern="1200" cap="none" spc="-10" normalizeH="0" baseline="0" noProof="0" err="1">
                <a:ln>
                  <a:noFill/>
                </a:ln>
                <a:solidFill>
                  <a:srgbClr val="000000"/>
                </a:solidFill>
                <a:effectLst/>
                <a:uLnTx/>
                <a:uFillTx/>
                <a:latin typeface="Segoe UI"/>
                <a:ea typeface="+mn-ea"/>
                <a:cs typeface="+mn-cs"/>
              </a:rPr>
              <a:t>Migrationstool</a:t>
            </a:r>
            <a:endParaRPr kumimoji="0" lang="de-CH" sz="1000" b="0" i="0" u="none" strike="noStrike" kern="1200" cap="none" spc="-10" normalizeH="0" baseline="0" noProof="0">
              <a:ln>
                <a:noFill/>
              </a:ln>
              <a:solidFill>
                <a:srgbClr val="000000"/>
              </a:solidFill>
              <a:effectLst/>
              <a:uLnTx/>
              <a:uFillTx/>
              <a:latin typeface="Segoe UI"/>
              <a:ea typeface="+mn-ea"/>
              <a:cs typeface="+mn-cs"/>
            </a:endParaRPr>
          </a:p>
        </p:txBody>
      </p:sp>
      <p:sp>
        <p:nvSpPr>
          <p:cNvPr id="59" name="Rectangle 115">
            <a:extLst>
              <a:ext uri="{FF2B5EF4-FFF2-40B4-BE49-F238E27FC236}">
                <a16:creationId xmlns:a16="http://schemas.microsoft.com/office/drawing/2014/main" id="{52A8449E-20B3-4801-B664-4AF2A860DAA2}"/>
              </a:ext>
            </a:extLst>
          </p:cNvPr>
          <p:cNvSpPr/>
          <p:nvPr/>
        </p:nvSpPr>
        <p:spPr>
          <a:xfrm>
            <a:off x="4059594" y="2936528"/>
            <a:ext cx="616487" cy="222706"/>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0" i="0" u="none" strike="noStrike" kern="1200" cap="none" spc="-10" normalizeH="0" baseline="0" noProof="0">
              <a:ln>
                <a:noFill/>
              </a:ln>
              <a:solidFill>
                <a:srgbClr val="000000"/>
              </a:solidFill>
              <a:effectLst/>
              <a:uLnTx/>
              <a:uFillTx/>
              <a:latin typeface="Segoe UI"/>
              <a:ea typeface="+mn-ea"/>
              <a:cs typeface="+mn-cs"/>
            </a:endParaRPr>
          </a:p>
        </p:txBody>
      </p:sp>
      <p:sp>
        <p:nvSpPr>
          <p:cNvPr id="63" name="Rechteck 62">
            <a:extLst>
              <a:ext uri="{FF2B5EF4-FFF2-40B4-BE49-F238E27FC236}">
                <a16:creationId xmlns:a16="http://schemas.microsoft.com/office/drawing/2014/main" id="{0550FBAF-4D5E-FB9B-F009-ECBECAE49763}"/>
              </a:ext>
            </a:extLst>
          </p:cNvPr>
          <p:cNvSpPr/>
          <p:nvPr/>
        </p:nvSpPr>
        <p:spPr>
          <a:xfrm>
            <a:off x="4688327" y="2943234"/>
            <a:ext cx="602561"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65" name="Diamond 117">
            <a:extLst>
              <a:ext uri="{FF2B5EF4-FFF2-40B4-BE49-F238E27FC236}">
                <a16:creationId xmlns:a16="http://schemas.microsoft.com/office/drawing/2014/main" id="{184E58AA-A136-F89B-BBE1-E9C417E79629}"/>
              </a:ext>
            </a:extLst>
          </p:cNvPr>
          <p:cNvSpPr/>
          <p:nvPr/>
        </p:nvSpPr>
        <p:spPr>
          <a:xfrm>
            <a:off x="5175191" y="2939604"/>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61" name="Textfeld 60">
            <a:extLst>
              <a:ext uri="{FF2B5EF4-FFF2-40B4-BE49-F238E27FC236}">
                <a16:creationId xmlns:a16="http://schemas.microsoft.com/office/drawing/2014/main" id="{5F40B0CD-E663-D532-17C9-AA7F48237E9D}"/>
              </a:ext>
            </a:extLst>
          </p:cNvPr>
          <p:cNvSpPr txBox="1"/>
          <p:nvPr/>
        </p:nvSpPr>
        <p:spPr>
          <a:xfrm>
            <a:off x="4079533" y="2950985"/>
            <a:ext cx="1441955" cy="247184"/>
          </a:xfrm>
          <a:prstGeom prst="rect">
            <a:avLst/>
          </a:prstGeom>
          <a:noFill/>
        </p:spPr>
        <p:txBody>
          <a:bodyPr wrap="square" lIns="0">
            <a:spAutoFit/>
          </a:body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000" b="0" i="0" u="none" strike="noStrike" kern="1200" cap="none" spc="-10" normalizeH="0" baseline="0" noProof="0">
                <a:ln>
                  <a:noFill/>
                </a:ln>
                <a:solidFill>
                  <a:srgbClr val="000000"/>
                </a:solidFill>
                <a:effectLst/>
                <a:uLnTx/>
                <a:uFillTx/>
                <a:latin typeface="Segoe UI"/>
                <a:ea typeface="+mn-ea"/>
                <a:cs typeface="+mn-cs"/>
              </a:rPr>
              <a:t>Langzeitarchivierung</a:t>
            </a:r>
          </a:p>
        </p:txBody>
      </p:sp>
      <p:sp>
        <p:nvSpPr>
          <p:cNvPr id="67" name="Rectangle 115">
            <a:extLst>
              <a:ext uri="{FF2B5EF4-FFF2-40B4-BE49-F238E27FC236}">
                <a16:creationId xmlns:a16="http://schemas.microsoft.com/office/drawing/2014/main" id="{8A458BF6-A9C9-F197-4F17-E2400C7ABBEB}"/>
              </a:ext>
            </a:extLst>
          </p:cNvPr>
          <p:cNvSpPr/>
          <p:nvPr/>
        </p:nvSpPr>
        <p:spPr>
          <a:xfrm>
            <a:off x="3443565" y="3292586"/>
            <a:ext cx="1838693" cy="213399"/>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r>
              <a:rPr kumimoji="0" lang="de-CH" sz="1000" b="0" i="0" u="none" strike="noStrike" kern="1200" cap="none" spc="-10" normalizeH="0" baseline="0" noProof="0">
                <a:ln>
                  <a:noFill/>
                </a:ln>
                <a:solidFill>
                  <a:srgbClr val="000000"/>
                </a:solidFill>
                <a:effectLst/>
                <a:uLnTx/>
                <a:uFillTx/>
                <a:latin typeface="Segoe UI"/>
                <a:ea typeface="+mn-ea"/>
                <a:cs typeface="+mn-cs"/>
              </a:rPr>
              <a:t>GEVER </a:t>
            </a:r>
            <a:r>
              <a:rPr kumimoji="0" lang="de-CH" sz="1000" b="0" i="0" u="none" strike="noStrike" kern="1200" cap="none" spc="-10" normalizeH="0" baseline="0" noProof="0" err="1">
                <a:ln>
                  <a:noFill/>
                </a:ln>
                <a:solidFill>
                  <a:srgbClr val="000000"/>
                </a:solidFill>
                <a:effectLst/>
                <a:uLnTx/>
                <a:uFillTx/>
                <a:latin typeface="Segoe UI"/>
                <a:ea typeface="+mn-ea"/>
                <a:cs typeface="+mn-cs"/>
              </a:rPr>
              <a:t>erweiterte</a:t>
            </a:r>
            <a:r>
              <a:rPr kumimoji="0" lang="de-CH" sz="1000" b="0" i="0" u="none" strike="noStrike" kern="1200" cap="none" spc="-10" normalizeH="0" baseline="0" noProof="0">
                <a:ln>
                  <a:noFill/>
                </a:ln>
                <a:solidFill>
                  <a:srgbClr val="000000"/>
                </a:solidFill>
                <a:effectLst/>
                <a:uLnTx/>
                <a:uFillTx/>
                <a:latin typeface="Segoe UI"/>
                <a:ea typeface="+mn-ea"/>
                <a:cs typeface="+mn-cs"/>
              </a:rPr>
              <a:t> </a:t>
            </a:r>
            <a:r>
              <a:rPr kumimoji="0" lang="de-CH" sz="1000" b="0" i="0" u="none" strike="noStrike" kern="1200" cap="none" spc="-10" normalizeH="0" baseline="0" noProof="0" err="1">
                <a:ln>
                  <a:noFill/>
                </a:ln>
                <a:solidFill>
                  <a:srgbClr val="000000"/>
                </a:solidFill>
                <a:effectLst/>
                <a:uLnTx/>
                <a:uFillTx/>
                <a:latin typeface="Segoe UI"/>
                <a:ea typeface="+mn-ea"/>
                <a:cs typeface="+mn-cs"/>
              </a:rPr>
              <a:t>Funktionen</a:t>
            </a:r>
            <a:endParaRPr kumimoji="0" lang="de-CH" sz="1000" b="0" i="0" u="none" strike="noStrike" kern="1200" cap="none" spc="-10" normalizeH="0" baseline="0" noProof="0">
              <a:ln>
                <a:noFill/>
              </a:ln>
              <a:solidFill>
                <a:srgbClr val="000000"/>
              </a:solidFill>
              <a:effectLst/>
              <a:uLnTx/>
              <a:uFillTx/>
              <a:latin typeface="Segoe UI"/>
              <a:ea typeface="+mn-ea"/>
              <a:cs typeface="+mn-cs"/>
            </a:endParaRPr>
          </a:p>
        </p:txBody>
      </p:sp>
      <p:sp>
        <p:nvSpPr>
          <p:cNvPr id="69" name="Rechteck 68">
            <a:extLst>
              <a:ext uri="{FF2B5EF4-FFF2-40B4-BE49-F238E27FC236}">
                <a16:creationId xmlns:a16="http://schemas.microsoft.com/office/drawing/2014/main" id="{4C683C87-9E9C-9FE6-8CD9-A6200AE3C5D5}"/>
              </a:ext>
            </a:extLst>
          </p:cNvPr>
          <p:cNvSpPr/>
          <p:nvPr/>
        </p:nvSpPr>
        <p:spPr>
          <a:xfrm>
            <a:off x="5282259" y="3289986"/>
            <a:ext cx="602561" cy="216000"/>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71" name="Diamond 117">
            <a:extLst>
              <a:ext uri="{FF2B5EF4-FFF2-40B4-BE49-F238E27FC236}">
                <a16:creationId xmlns:a16="http://schemas.microsoft.com/office/drawing/2014/main" id="{681E49C8-75BB-708D-1E70-5FCCABF57062}"/>
              </a:ext>
            </a:extLst>
          </p:cNvPr>
          <p:cNvSpPr/>
          <p:nvPr/>
        </p:nvSpPr>
        <p:spPr>
          <a:xfrm>
            <a:off x="5769123" y="3286356"/>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83" name="Rectangle 115">
            <a:extLst>
              <a:ext uri="{FF2B5EF4-FFF2-40B4-BE49-F238E27FC236}">
                <a16:creationId xmlns:a16="http://schemas.microsoft.com/office/drawing/2014/main" id="{0A70E87D-D07F-DFFF-77DD-741F30296F81}"/>
              </a:ext>
            </a:extLst>
          </p:cNvPr>
          <p:cNvSpPr/>
          <p:nvPr/>
        </p:nvSpPr>
        <p:spPr>
          <a:xfrm>
            <a:off x="3451770" y="3645170"/>
            <a:ext cx="1224312" cy="209403"/>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85" name="Rechteck 84">
            <a:extLst>
              <a:ext uri="{FF2B5EF4-FFF2-40B4-BE49-F238E27FC236}">
                <a16:creationId xmlns:a16="http://schemas.microsoft.com/office/drawing/2014/main" id="{524FCDC2-7CB1-AA4A-C164-C4B93D8FD2AC}"/>
              </a:ext>
            </a:extLst>
          </p:cNvPr>
          <p:cNvSpPr/>
          <p:nvPr/>
        </p:nvSpPr>
        <p:spPr>
          <a:xfrm>
            <a:off x="4653111" y="3657770"/>
            <a:ext cx="1239914" cy="197415"/>
          </a:xfrm>
          <a:prstGeom prst="rect">
            <a:avLst/>
          </a:prstGeom>
          <a:pattFill prst="wdUpDiag">
            <a:fgClr>
              <a:schemeClr val="bg2">
                <a:lumMod val="60000"/>
                <a:lumOff val="40000"/>
              </a:schemeClr>
            </a:fgClr>
            <a:bgClr>
              <a:schemeClr val="bg1"/>
            </a:bgClr>
          </a:patt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87" name="Diamond 117">
            <a:extLst>
              <a:ext uri="{FF2B5EF4-FFF2-40B4-BE49-F238E27FC236}">
                <a16:creationId xmlns:a16="http://schemas.microsoft.com/office/drawing/2014/main" id="{462D53DE-953F-4FD5-787C-05BE7FB33855}"/>
              </a:ext>
            </a:extLst>
          </p:cNvPr>
          <p:cNvSpPr/>
          <p:nvPr/>
        </p:nvSpPr>
        <p:spPr>
          <a:xfrm>
            <a:off x="5777327" y="3654140"/>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9000"/>
              </a:lnSpc>
              <a:spcBef>
                <a:spcPts val="0"/>
              </a:spcBef>
              <a:spcAft>
                <a:spcPts val="0"/>
              </a:spcAft>
              <a:buClrTx/>
              <a:buSzTx/>
              <a:buFont typeface="+mj-lt"/>
              <a:buNone/>
              <a:tabLst/>
              <a:defRPr/>
            </a:pPr>
            <a:endParaRPr kumimoji="0" lang="de-CH" sz="1000" b="1" i="0" u="none" strike="noStrike" kern="1200" cap="none" spc="-10" normalizeH="0" baseline="0" noProof="0">
              <a:ln>
                <a:noFill/>
              </a:ln>
              <a:solidFill>
                <a:srgbClr val="FFFFFF"/>
              </a:solidFill>
              <a:effectLst/>
              <a:uLnTx/>
              <a:uFillTx/>
              <a:latin typeface="Segoe UI"/>
              <a:ea typeface="+mn-ea"/>
              <a:cs typeface="+mn-cs"/>
            </a:endParaRPr>
          </a:p>
        </p:txBody>
      </p:sp>
      <p:sp>
        <p:nvSpPr>
          <p:cNvPr id="89" name="Textfeld 88">
            <a:extLst>
              <a:ext uri="{FF2B5EF4-FFF2-40B4-BE49-F238E27FC236}">
                <a16:creationId xmlns:a16="http://schemas.microsoft.com/office/drawing/2014/main" id="{4B24A878-7B49-ACE9-38AF-17981CB7813B}"/>
              </a:ext>
            </a:extLst>
          </p:cNvPr>
          <p:cNvSpPr txBox="1"/>
          <p:nvPr/>
        </p:nvSpPr>
        <p:spPr>
          <a:xfrm>
            <a:off x="3489443" y="3640731"/>
            <a:ext cx="1947766" cy="247184"/>
          </a:xfrm>
          <a:prstGeom prst="rect">
            <a:avLst/>
          </a:prstGeom>
          <a:noFill/>
        </p:spPr>
        <p:txBody>
          <a:bodyPr wrap="square" lIns="0">
            <a:spAutoFit/>
          </a:body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000" b="0" i="0" u="none" strike="noStrike" kern="1200" cap="none" spc="-10" normalizeH="0" baseline="0" noProof="0">
                <a:ln>
                  <a:noFill/>
                </a:ln>
                <a:solidFill>
                  <a:srgbClr val="000000"/>
                </a:solidFill>
                <a:effectLst/>
                <a:uLnTx/>
                <a:uFillTx/>
                <a:latin typeface="Segoe UI"/>
                <a:ea typeface="+mn-ea"/>
                <a:cs typeface="+mn-cs"/>
              </a:rPr>
              <a:t>GEVER </a:t>
            </a:r>
            <a:r>
              <a:rPr kumimoji="0" lang="de-CH" sz="1000" b="0" i="0" u="none" strike="noStrike" kern="1200" cap="none" spc="-10" normalizeH="0" baseline="0" noProof="0" err="1">
                <a:ln>
                  <a:noFill/>
                </a:ln>
                <a:solidFill>
                  <a:srgbClr val="000000"/>
                </a:solidFill>
                <a:effectLst/>
                <a:uLnTx/>
                <a:uFillTx/>
                <a:latin typeface="Segoe UI"/>
                <a:ea typeface="+mn-ea"/>
                <a:cs typeface="+mn-cs"/>
              </a:rPr>
              <a:t>kantonale</a:t>
            </a:r>
            <a:r>
              <a:rPr kumimoji="0" lang="de-CH" sz="1000" b="0" i="0" u="none" strike="noStrike" kern="1200" cap="none" spc="-10" normalizeH="0" baseline="0" noProof="0">
                <a:ln>
                  <a:noFill/>
                </a:ln>
                <a:solidFill>
                  <a:srgbClr val="000000"/>
                </a:solidFill>
                <a:effectLst/>
                <a:uLnTx/>
                <a:uFillTx/>
                <a:latin typeface="Segoe UI"/>
                <a:ea typeface="+mn-ea"/>
                <a:cs typeface="+mn-cs"/>
              </a:rPr>
              <a:t> </a:t>
            </a:r>
            <a:r>
              <a:rPr kumimoji="0" lang="de-CH" sz="1000" b="0" i="0" u="none" strike="noStrike" kern="1200" cap="none" spc="-10" normalizeH="0" baseline="0" noProof="0" err="1">
                <a:ln>
                  <a:noFill/>
                </a:ln>
                <a:solidFill>
                  <a:srgbClr val="000000"/>
                </a:solidFill>
                <a:effectLst/>
                <a:uLnTx/>
                <a:uFillTx/>
                <a:latin typeface="Segoe UI"/>
                <a:ea typeface="+mn-ea"/>
                <a:cs typeface="+mn-cs"/>
              </a:rPr>
              <a:t>Schnittstellen</a:t>
            </a:r>
            <a:endParaRPr kumimoji="0" lang="de-CH" sz="1000" b="0" i="0" u="none" strike="noStrike" kern="1200" cap="none" spc="-10" normalizeH="0" baseline="0" noProof="0">
              <a:ln>
                <a:noFill/>
              </a:ln>
              <a:solidFill>
                <a:srgbClr val="000000"/>
              </a:solidFill>
              <a:effectLst/>
              <a:uLnTx/>
              <a:uFillTx/>
              <a:latin typeface="Segoe UI"/>
              <a:ea typeface="+mn-ea"/>
              <a:cs typeface="+mn-cs"/>
            </a:endParaRPr>
          </a:p>
        </p:txBody>
      </p:sp>
      <p:sp>
        <p:nvSpPr>
          <p:cNvPr id="5" name="Text 3">
            <a:extLst>
              <a:ext uri="{FF2B5EF4-FFF2-40B4-BE49-F238E27FC236}">
                <a16:creationId xmlns:a16="http://schemas.microsoft.com/office/drawing/2014/main" id="{23597A24-A9DC-767B-CDB5-2BC09FE34FF5}"/>
              </a:ext>
            </a:extLst>
          </p:cNvPr>
          <p:cNvSpPr/>
          <p:nvPr/>
        </p:nvSpPr>
        <p:spPr>
          <a:xfrm>
            <a:off x="7892537" y="1305262"/>
            <a:ext cx="3761582" cy="4271341"/>
          </a:xfrm>
          <a:prstGeom prst="rect">
            <a:avLst/>
          </a:prstGeom>
          <a:noFill/>
          <a:ln/>
        </p:spPr>
        <p:txBody>
          <a:bodyPr wrap="square" lIns="254" tIns="254" rIns="254" bIns="254" rtlCol="0" anchor="ctr"/>
          <a:lstStyle/>
          <a:p>
            <a:pPr marL="0" indent="0">
              <a:buNone/>
            </a:pPr>
            <a:r>
              <a:rPr lang="en-US" sz="1600">
                <a:solidFill>
                  <a:srgbClr val="303030"/>
                </a:solidFill>
              </a:rPr>
              <a:t>Die </a:t>
            </a:r>
            <a:r>
              <a:rPr lang="en-US" sz="1600" err="1">
                <a:solidFill>
                  <a:srgbClr val="303030"/>
                </a:solidFill>
              </a:rPr>
              <a:t>Pilotierung</a:t>
            </a:r>
            <a:r>
              <a:rPr lang="en-US" sz="1600">
                <a:solidFill>
                  <a:srgbClr val="303030"/>
                </a:solidFill>
              </a:rPr>
              <a:t> von GEVER für </a:t>
            </a:r>
            <a:r>
              <a:rPr lang="en-US" sz="1600" err="1">
                <a:solidFill>
                  <a:srgbClr val="303030"/>
                </a:solidFill>
              </a:rPr>
              <a:t>Neukunden</a:t>
            </a:r>
            <a:r>
              <a:rPr lang="en-US" sz="1600">
                <a:solidFill>
                  <a:srgbClr val="303030"/>
                </a:solidFill>
              </a:rPr>
              <a:t> </a:t>
            </a:r>
            <a:r>
              <a:rPr lang="en-US" sz="1600" err="1">
                <a:solidFill>
                  <a:srgbClr val="303030"/>
                </a:solidFill>
              </a:rPr>
              <a:t>wurde</a:t>
            </a:r>
            <a:r>
              <a:rPr lang="en-US" sz="1600">
                <a:solidFill>
                  <a:srgbClr val="303030"/>
                </a:solidFill>
              </a:rPr>
              <a:t> </a:t>
            </a:r>
            <a:r>
              <a:rPr lang="en-US" sz="1600" err="1">
                <a:solidFill>
                  <a:srgbClr val="303030"/>
                </a:solidFill>
              </a:rPr>
              <a:t>gestoppt</a:t>
            </a:r>
            <a:r>
              <a:rPr lang="en-US" sz="1600">
                <a:solidFill>
                  <a:srgbClr val="303030"/>
                </a:solidFill>
              </a:rPr>
              <a:t> und auf Q2 2027 </a:t>
            </a:r>
            <a:r>
              <a:rPr lang="en-US" sz="1600" err="1">
                <a:solidFill>
                  <a:srgbClr val="303030"/>
                </a:solidFill>
              </a:rPr>
              <a:t>verschoben</a:t>
            </a:r>
            <a:r>
              <a:rPr lang="en-US" sz="1600">
                <a:solidFill>
                  <a:srgbClr val="303030"/>
                </a:solidFill>
              </a:rPr>
              <a:t>.</a:t>
            </a:r>
          </a:p>
          <a:p>
            <a:pPr marL="0" indent="0">
              <a:buNone/>
            </a:pPr>
            <a:endParaRPr lang="en-US" sz="1600">
              <a:solidFill>
                <a:srgbClr val="303030"/>
              </a:solidFill>
            </a:endParaRPr>
          </a:p>
          <a:p>
            <a:pPr marL="0" indent="0">
              <a:buNone/>
            </a:pPr>
            <a:r>
              <a:rPr lang="en-US" sz="1600">
                <a:solidFill>
                  <a:srgbClr val="303030"/>
                </a:solidFill>
              </a:rPr>
              <a:t>Die </a:t>
            </a:r>
            <a:r>
              <a:rPr lang="en-US" sz="1600" err="1">
                <a:solidFill>
                  <a:srgbClr val="303030"/>
                </a:solidFill>
              </a:rPr>
              <a:t>Pilotierung</a:t>
            </a:r>
            <a:r>
              <a:rPr lang="en-US" sz="1600">
                <a:solidFill>
                  <a:srgbClr val="303030"/>
                </a:solidFill>
              </a:rPr>
              <a:t> der Migration (</a:t>
            </a:r>
            <a:r>
              <a:rPr lang="en-US" sz="1600" err="1">
                <a:solidFill>
                  <a:srgbClr val="303030"/>
                </a:solidFill>
              </a:rPr>
              <a:t>Gemowin</a:t>
            </a:r>
            <a:r>
              <a:rPr lang="en-US" sz="1600">
                <a:solidFill>
                  <a:srgbClr val="303030"/>
                </a:solidFill>
              </a:rPr>
              <a:t> GEVER </a:t>
            </a:r>
            <a:r>
              <a:rPr lang="en-US" sz="1600" err="1">
                <a:solidFill>
                  <a:srgbClr val="303030"/>
                </a:solidFill>
              </a:rPr>
              <a:t>nach</a:t>
            </a:r>
            <a:r>
              <a:rPr lang="en-US" sz="1600">
                <a:solidFill>
                  <a:srgbClr val="303030"/>
                </a:solidFill>
              </a:rPr>
              <a:t> </a:t>
            </a:r>
            <a:r>
              <a:rPr lang="en-US" sz="1600" err="1">
                <a:solidFill>
                  <a:srgbClr val="303030"/>
                </a:solidFill>
              </a:rPr>
              <a:t>Civetica</a:t>
            </a:r>
            <a:r>
              <a:rPr lang="en-US" sz="1600">
                <a:solidFill>
                  <a:srgbClr val="303030"/>
                </a:solidFill>
              </a:rPr>
              <a:t> GEVER) </a:t>
            </a:r>
            <a:r>
              <a:rPr lang="en-US" sz="1600" err="1">
                <a:solidFill>
                  <a:srgbClr val="303030"/>
                </a:solidFill>
              </a:rPr>
              <a:t>wurde</a:t>
            </a:r>
            <a:r>
              <a:rPr lang="en-US" sz="1600">
                <a:solidFill>
                  <a:srgbClr val="303030"/>
                </a:solidFill>
              </a:rPr>
              <a:t> um </a:t>
            </a:r>
            <a:r>
              <a:rPr lang="en-US" sz="1600" err="1">
                <a:solidFill>
                  <a:srgbClr val="303030"/>
                </a:solidFill>
              </a:rPr>
              <a:t>ein</a:t>
            </a:r>
            <a:r>
              <a:rPr lang="en-US" sz="1600">
                <a:solidFill>
                  <a:srgbClr val="303030"/>
                </a:solidFill>
              </a:rPr>
              <a:t> Quartal von Q1 auf Q2 2017 </a:t>
            </a:r>
            <a:r>
              <a:rPr lang="en-US" sz="1600" err="1">
                <a:solidFill>
                  <a:srgbClr val="303030"/>
                </a:solidFill>
              </a:rPr>
              <a:t>verschoben</a:t>
            </a:r>
            <a:r>
              <a:rPr lang="en-US" sz="1600">
                <a:solidFill>
                  <a:srgbClr val="303030"/>
                </a:solidFill>
              </a:rPr>
              <a:t>.</a:t>
            </a:r>
          </a:p>
          <a:p>
            <a:pPr marL="0" indent="0">
              <a:buNone/>
            </a:pPr>
            <a:endParaRPr lang="en-US" sz="1600">
              <a:solidFill>
                <a:srgbClr val="303030"/>
              </a:solidFill>
            </a:endParaRPr>
          </a:p>
          <a:p>
            <a:pPr marL="0" indent="0">
              <a:buNone/>
            </a:pPr>
            <a:r>
              <a:rPr lang="en-US" sz="1600" err="1">
                <a:solidFill>
                  <a:srgbClr val="303030"/>
                </a:solidFill>
              </a:rPr>
              <a:t>Generell</a:t>
            </a:r>
            <a:r>
              <a:rPr lang="en-US" sz="1600">
                <a:solidFill>
                  <a:srgbClr val="303030"/>
                </a:solidFill>
              </a:rPr>
              <a:t> </a:t>
            </a:r>
            <a:r>
              <a:rPr lang="en-US" sz="1600" err="1">
                <a:solidFill>
                  <a:srgbClr val="303030"/>
                </a:solidFill>
              </a:rPr>
              <a:t>ist</a:t>
            </a:r>
            <a:r>
              <a:rPr lang="en-US" sz="1600">
                <a:solidFill>
                  <a:srgbClr val="303030"/>
                </a:solidFill>
              </a:rPr>
              <a:t> </a:t>
            </a:r>
            <a:r>
              <a:rPr lang="en-US" sz="1600" err="1">
                <a:solidFill>
                  <a:srgbClr val="303030"/>
                </a:solidFill>
              </a:rPr>
              <a:t>Civetica</a:t>
            </a:r>
            <a:r>
              <a:rPr lang="en-US" sz="1600">
                <a:solidFill>
                  <a:srgbClr val="303030"/>
                </a:solidFill>
              </a:rPr>
              <a:t> GEVER ab Q4 2027 </a:t>
            </a:r>
            <a:r>
              <a:rPr lang="en-US" sz="1600" err="1">
                <a:solidFill>
                  <a:srgbClr val="303030"/>
                </a:solidFill>
              </a:rPr>
              <a:t>verfügbar</a:t>
            </a:r>
            <a:r>
              <a:rPr lang="en-US" sz="1600">
                <a:solidFill>
                  <a:srgbClr val="303030"/>
                </a:solidFill>
              </a:rPr>
              <a:t>. Bis </a:t>
            </a:r>
            <a:r>
              <a:rPr lang="en-US" sz="1600" err="1">
                <a:solidFill>
                  <a:srgbClr val="303030"/>
                </a:solidFill>
              </a:rPr>
              <a:t>dann</a:t>
            </a:r>
            <a:r>
              <a:rPr lang="en-US" sz="1600">
                <a:solidFill>
                  <a:srgbClr val="303030"/>
                </a:solidFill>
              </a:rPr>
              <a:t> </a:t>
            </a:r>
            <a:r>
              <a:rPr lang="en-US" sz="1600" err="1">
                <a:solidFill>
                  <a:srgbClr val="303030"/>
                </a:solidFill>
              </a:rPr>
              <a:t>steht</a:t>
            </a:r>
            <a:r>
              <a:rPr lang="en-US" sz="1600">
                <a:solidFill>
                  <a:srgbClr val="303030"/>
                </a:solidFill>
              </a:rPr>
              <a:t> </a:t>
            </a:r>
            <a:r>
              <a:rPr lang="en-US" sz="1600" err="1">
                <a:solidFill>
                  <a:srgbClr val="303030"/>
                </a:solidFill>
              </a:rPr>
              <a:t>weiterhin</a:t>
            </a:r>
            <a:r>
              <a:rPr lang="en-US" sz="1600">
                <a:solidFill>
                  <a:srgbClr val="303030"/>
                </a:solidFill>
              </a:rPr>
              <a:t> </a:t>
            </a:r>
            <a:r>
              <a:rPr lang="en-US" sz="1600" err="1">
                <a:solidFill>
                  <a:srgbClr val="303030"/>
                </a:solidFill>
              </a:rPr>
              <a:t>Gemowin</a:t>
            </a:r>
            <a:r>
              <a:rPr lang="en-US" sz="1600">
                <a:solidFill>
                  <a:srgbClr val="303030"/>
                </a:solidFill>
              </a:rPr>
              <a:t> GEVER </a:t>
            </a:r>
            <a:r>
              <a:rPr lang="en-US" sz="1600" err="1">
                <a:solidFill>
                  <a:srgbClr val="303030"/>
                </a:solidFill>
              </a:rPr>
              <a:t>zur</a:t>
            </a:r>
            <a:r>
              <a:rPr lang="en-US" sz="1600">
                <a:solidFill>
                  <a:srgbClr val="303030"/>
                </a:solidFill>
              </a:rPr>
              <a:t> </a:t>
            </a:r>
            <a:r>
              <a:rPr lang="en-US" sz="1600" err="1">
                <a:solidFill>
                  <a:srgbClr val="303030"/>
                </a:solidFill>
              </a:rPr>
              <a:t>Verfügung</a:t>
            </a:r>
            <a:r>
              <a:rPr lang="en-US" sz="1600">
                <a:solidFill>
                  <a:srgbClr val="303030"/>
                </a:solidFill>
              </a:rPr>
              <a:t>.</a:t>
            </a:r>
          </a:p>
          <a:p>
            <a:pPr marL="0" indent="0">
              <a:buNone/>
            </a:pPr>
            <a:endParaRPr lang="en-US" sz="1600">
              <a:solidFill>
                <a:srgbClr val="303030"/>
              </a:solidFill>
            </a:endParaRPr>
          </a:p>
          <a:p>
            <a:pPr marL="0" indent="0">
              <a:buNone/>
            </a:pPr>
            <a:endParaRPr lang="en-US" sz="1600"/>
          </a:p>
        </p:txBody>
      </p:sp>
      <p:sp>
        <p:nvSpPr>
          <p:cNvPr id="4" name="Datumsplatzhalter 3">
            <a:extLst>
              <a:ext uri="{FF2B5EF4-FFF2-40B4-BE49-F238E27FC236}">
                <a16:creationId xmlns:a16="http://schemas.microsoft.com/office/drawing/2014/main" id="{A7E2916B-E1CA-AC29-2D27-EE537CAE0703}"/>
              </a:ext>
            </a:extLst>
          </p:cNvPr>
          <p:cNvSpPr>
            <a:spLocks noGrp="1"/>
          </p:cNvSpPr>
          <p:nvPr>
            <p:ph type="dt" sz="half" idx="10"/>
          </p:nvPr>
        </p:nvSpPr>
        <p:spPr>
          <a:xfrm>
            <a:off x="9461239" y="6560212"/>
            <a:ext cx="1189348" cy="144016"/>
          </a:xfrm>
        </p:spPr>
        <p:txBody>
          <a:bodyPr anchor="t">
            <a:normAutofit/>
          </a:bodyPr>
          <a:lstStyle/>
          <a:p>
            <a:pPr>
              <a:spcAft>
                <a:spcPts val="600"/>
              </a:spcAft>
            </a:pPr>
            <a:fld id="{4BF2B51C-AC07-4F77-96C2-952C0917D727}" type="datetime4">
              <a:rPr lang="de-CH" smtClean="0"/>
              <a:t>3. November 2026</a:t>
            </a:fld>
            <a:endParaRPr lang="de-CH"/>
          </a:p>
        </p:txBody>
      </p:sp>
      <p:sp>
        <p:nvSpPr>
          <p:cNvPr id="8" name="Foliennummernplatzhalter 5">
            <a:extLst>
              <a:ext uri="{FF2B5EF4-FFF2-40B4-BE49-F238E27FC236}">
                <a16:creationId xmlns:a16="http://schemas.microsoft.com/office/drawing/2014/main" id="{5776DB6C-9273-338C-298E-336CBC3B745A}"/>
              </a:ext>
            </a:extLst>
          </p:cNvPr>
          <p:cNvSpPr>
            <a:spLocks noGrp="1"/>
          </p:cNvSpPr>
          <p:nvPr>
            <p:ph type="sldNum" sz="quarter" idx="12"/>
          </p:nvPr>
        </p:nvSpPr>
        <p:spPr>
          <a:xfrm>
            <a:off x="11037127" y="6560212"/>
            <a:ext cx="746886" cy="144016"/>
          </a:xfrm>
        </p:spPr>
        <p:txBody>
          <a:bodyPr anchor="t">
            <a:normAutofit/>
          </a:bodyPr>
          <a:lstStyle/>
          <a:p>
            <a:pPr>
              <a:spcAft>
                <a:spcPts val="600"/>
              </a:spcAft>
            </a:pPr>
            <a:fld id="{442AD375-037F-43D0-B059-5172DA06796A}" type="slidenum">
              <a:rPr lang="de-CH" smtClean="0"/>
              <a:pPr>
                <a:spcAft>
                  <a:spcPts val="600"/>
                </a:spcAft>
              </a:pPr>
              <a:t>14</a:t>
            </a:fld>
            <a:endParaRPr lang="de-CH"/>
          </a:p>
        </p:txBody>
      </p:sp>
      <p:sp>
        <p:nvSpPr>
          <p:cNvPr id="9" name="Fußzeilenplatzhalter 3">
            <a:extLst>
              <a:ext uri="{FF2B5EF4-FFF2-40B4-BE49-F238E27FC236}">
                <a16:creationId xmlns:a16="http://schemas.microsoft.com/office/drawing/2014/main" id="{C8EA8364-D165-E905-705C-854A0622892E}"/>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extLst>
      <p:ext uri="{BB962C8B-B14F-4D97-AF65-F5344CB8AC3E}">
        <p14:creationId xmlns:p14="http://schemas.microsoft.com/office/powerpoint/2010/main" val="1584395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A1C13-6464-A251-7051-DC2B567F9F27}"/>
            </a:ext>
          </a:extLst>
        </p:cNvPr>
        <p:cNvGrpSpPr/>
        <p:nvPr/>
      </p:nvGrpSpPr>
      <p:grpSpPr>
        <a:xfrm>
          <a:off x="0" y="0"/>
          <a:ext cx="0" cy="0"/>
          <a:chOff x="0" y="0"/>
          <a:chExt cx="0" cy="0"/>
        </a:xfrm>
      </p:grpSpPr>
      <p:pic>
        <p:nvPicPr>
          <p:cNvPr id="29" name="Grafik 28">
            <a:extLst>
              <a:ext uri="{FF2B5EF4-FFF2-40B4-BE49-F238E27FC236}">
                <a16:creationId xmlns:a16="http://schemas.microsoft.com/office/drawing/2014/main" id="{F520CECB-FC14-5C1A-ECCF-DD909F1A5711}"/>
              </a:ext>
            </a:extLst>
          </p:cNvPr>
          <p:cNvPicPr>
            <a:picLocks noChangeAspect="1"/>
          </p:cNvPicPr>
          <p:nvPr/>
        </p:nvPicPr>
        <p:blipFill>
          <a:blip r:embed="rId2"/>
          <a:stretch>
            <a:fillRect/>
          </a:stretch>
        </p:blipFill>
        <p:spPr>
          <a:xfrm>
            <a:off x="1" y="0"/>
            <a:ext cx="12192000" cy="6857999"/>
          </a:xfrm>
          <a:prstGeom prst="rect">
            <a:avLst/>
          </a:prstGeom>
        </p:spPr>
      </p:pic>
      <p:sp>
        <p:nvSpPr>
          <p:cNvPr id="4" name="Datumsplatzhalter 3">
            <a:extLst>
              <a:ext uri="{FF2B5EF4-FFF2-40B4-BE49-F238E27FC236}">
                <a16:creationId xmlns:a16="http://schemas.microsoft.com/office/drawing/2014/main" id="{E9272380-E0B6-E0A0-57F2-ACF1DF056DB2}"/>
              </a:ext>
            </a:extLst>
          </p:cNvPr>
          <p:cNvSpPr>
            <a:spLocks noGrp="1"/>
          </p:cNvSpPr>
          <p:nvPr>
            <p:ph type="dt" sz="half" idx="10"/>
          </p:nvPr>
        </p:nvSpPr>
        <p:spPr>
          <a:xfrm>
            <a:off x="9461239" y="6560212"/>
            <a:ext cx="1189348" cy="144016"/>
          </a:xfrm>
        </p:spPr>
        <p:txBody>
          <a:bodyPr anchor="t">
            <a:normAutofit/>
          </a:bodyPr>
          <a:lstStyle/>
          <a:p>
            <a:pPr marL="0" marR="0" lvl="0" indent="0" algn="r" defTabSz="914400" rtl="0" eaLnBrk="1" fontAlgn="auto" latinLnBrk="0" hangingPunct="1">
              <a:lnSpc>
                <a:spcPct val="109000"/>
              </a:lnSpc>
              <a:spcBef>
                <a:spcPts val="0"/>
              </a:spcBef>
              <a:spcAft>
                <a:spcPts val="600"/>
              </a:spcAft>
              <a:buClrTx/>
              <a:buSzTx/>
              <a:buFont typeface="+mj-lt"/>
              <a:buNone/>
              <a:tabLst/>
              <a:defRPr/>
            </a:pPr>
            <a:fld id="{1B39DF08-DA3E-4302-835E-227E061791DE}" type="datetime4">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600"/>
                </a:spcAft>
                <a:buClrTx/>
                <a:buSzTx/>
                <a:buFont typeface="+mj-lt"/>
                <a:buNone/>
                <a:tabLst/>
                <a:defRPr/>
              </a:pPr>
              <a:t>3. November 2026</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6" name="Foliennummernplatzhalter 5">
            <a:extLst>
              <a:ext uri="{FF2B5EF4-FFF2-40B4-BE49-F238E27FC236}">
                <a16:creationId xmlns:a16="http://schemas.microsoft.com/office/drawing/2014/main" id="{FD66E1D4-B811-E6C2-C666-524D7ADD6D8D}"/>
              </a:ext>
            </a:extLst>
          </p:cNvPr>
          <p:cNvSpPr>
            <a:spLocks noGrp="1"/>
          </p:cNvSpPr>
          <p:nvPr>
            <p:ph type="sldNum" sz="quarter" idx="12"/>
          </p:nvPr>
        </p:nvSpPr>
        <p:spPr>
          <a:xfrm>
            <a:off x="11037127" y="6560212"/>
            <a:ext cx="746886" cy="144016"/>
          </a:xfrm>
        </p:spPr>
        <p:txBody>
          <a:bodyPr anchor="t">
            <a:normAutofit/>
          </a:bodyPr>
          <a:lstStyle/>
          <a:p>
            <a:pPr marL="0" marR="0" lvl="0" indent="0" algn="r" defTabSz="914400" rtl="0" eaLnBrk="1" fontAlgn="auto" latinLnBrk="0" hangingPunct="1">
              <a:lnSpc>
                <a:spcPct val="109000"/>
              </a:lnSpc>
              <a:spcBef>
                <a:spcPts val="0"/>
              </a:spcBef>
              <a:spcAft>
                <a:spcPts val="600"/>
              </a:spcAft>
              <a:buClrTx/>
              <a:buSzTx/>
              <a:buFont typeface="+mj-lt"/>
              <a:buNone/>
              <a:tabLst/>
              <a:defRPr/>
            </a:pPr>
            <a:fld id="{442AD375-037F-43D0-B059-5172DA06796A}" type="slidenum">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600"/>
                </a:spcAft>
                <a:buClrTx/>
                <a:buSzTx/>
                <a:buFont typeface="+mj-lt"/>
                <a:buNone/>
                <a:tabLst/>
                <a:defRPr/>
              </a:pPr>
              <a:t>15</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3" name="Fußzeilenplatzhalter 3">
            <a:extLst>
              <a:ext uri="{FF2B5EF4-FFF2-40B4-BE49-F238E27FC236}">
                <a16:creationId xmlns:a16="http://schemas.microsoft.com/office/drawing/2014/main" id="{34A42E20-D0E9-7F24-A7CD-976BED54D296}"/>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DE" sz="800" b="0" i="0" u="none" strike="noStrike" kern="1200" cap="none" spc="-10" normalizeH="0" baseline="0" noProof="0">
                <a:ln>
                  <a:noFill/>
                </a:ln>
                <a:solidFill>
                  <a:srgbClr val="000000"/>
                </a:solidFill>
                <a:effectLst/>
                <a:uLnTx/>
                <a:uFillTx/>
                <a:latin typeface="Segoe UI"/>
                <a:ea typeface="+mn-ea"/>
                <a:cs typeface="+mn-cs"/>
              </a:rPr>
              <a:t>Swiss Post Digital Government AG – Kundenpräsentation – C1 Öffentlich</a:t>
            </a:r>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32" name="Titel 31">
            <a:extLst>
              <a:ext uri="{FF2B5EF4-FFF2-40B4-BE49-F238E27FC236}">
                <a16:creationId xmlns:a16="http://schemas.microsoft.com/office/drawing/2014/main" id="{EA8893E2-16A0-5340-8AE3-1F5EAECADA6A}"/>
              </a:ext>
            </a:extLst>
          </p:cNvPr>
          <p:cNvSpPr>
            <a:spLocks noGrp="1"/>
          </p:cNvSpPr>
          <p:nvPr>
            <p:ph type="title"/>
          </p:nvPr>
        </p:nvSpPr>
        <p:spPr/>
        <p:txBody>
          <a:bodyPr/>
          <a:lstStyle/>
          <a:p>
            <a:r>
              <a:rPr lang="de-CH"/>
              <a:t>Durchgängige, zentrale und Digitale Verwaltung</a:t>
            </a:r>
            <a:br>
              <a:rPr lang="de-CH"/>
            </a:br>
            <a:r>
              <a:rPr lang="de-DE" b="0">
                <a:latin typeface="Segoe UI" panose="020B0502040204020203" pitchFamily="34" charset="0"/>
              </a:rPr>
              <a:t>360° Sicht über alles Dokumente, Belege und Dossiers</a:t>
            </a:r>
            <a:endParaRPr lang="de-DE"/>
          </a:p>
        </p:txBody>
      </p:sp>
      <p:pic>
        <p:nvPicPr>
          <p:cNvPr id="21" name="Grafik 20">
            <a:extLst>
              <a:ext uri="{FF2B5EF4-FFF2-40B4-BE49-F238E27FC236}">
                <a16:creationId xmlns:a16="http://schemas.microsoft.com/office/drawing/2014/main" id="{F06B8804-C23D-7295-E7A1-B0FAC94ADE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35" y="1257686"/>
            <a:ext cx="8611098" cy="5086568"/>
          </a:xfrm>
          <a:prstGeom prst="rect">
            <a:avLst/>
          </a:prstGeom>
        </p:spPr>
      </p:pic>
      <p:sp>
        <p:nvSpPr>
          <p:cNvPr id="25" name="Rechteck 24">
            <a:extLst>
              <a:ext uri="{FF2B5EF4-FFF2-40B4-BE49-F238E27FC236}">
                <a16:creationId xmlns:a16="http://schemas.microsoft.com/office/drawing/2014/main" id="{8DC9C98E-7BE0-405D-EF51-74947A915FB0}"/>
              </a:ext>
            </a:extLst>
          </p:cNvPr>
          <p:cNvSpPr/>
          <p:nvPr/>
        </p:nvSpPr>
        <p:spPr>
          <a:xfrm>
            <a:off x="8753834" y="1556361"/>
            <a:ext cx="3246166" cy="4159921"/>
          </a:xfrm>
          <a:prstGeom prst="rect">
            <a:avLst/>
          </a:prstGeom>
        </p:spPr>
        <p:txBody>
          <a:bodyPr wrap="square">
            <a:spAutoFit/>
          </a:bodyPr>
          <a:lstStyle/>
          <a:p>
            <a:pPr marL="0" marR="0" lvl="1" indent="0" algn="l" defTabSz="914400" rtl="0" eaLnBrk="1" fontAlgn="auto" latinLnBrk="0" hangingPunct="1">
              <a:lnSpc>
                <a:spcPct val="109000"/>
              </a:lnSpc>
              <a:spcBef>
                <a:spcPts val="0"/>
              </a:spcBef>
              <a:spcAft>
                <a:spcPts val="1200"/>
              </a:spcAft>
              <a:buClr>
                <a:srgbClr val="000000"/>
              </a:buClr>
              <a:buSzPct val="80000"/>
              <a:buFont typeface="Symbol" panose="05050102010706020507" pitchFamily="18" charset="2"/>
              <a:buNone/>
              <a:tabLst>
                <a:tab pos="1079500" algn="l"/>
              </a:tabLst>
              <a:defRPr/>
            </a:pPr>
            <a:r>
              <a:rPr kumimoji="0" lang="de-DE" sz="1800" b="0" i="0" u="none" strike="noStrike" kern="1200" cap="none" spc="-10" normalizeH="0" baseline="0" noProof="0">
                <a:ln>
                  <a:noFill/>
                </a:ln>
                <a:solidFill>
                  <a:srgbClr val="000000"/>
                </a:solidFill>
                <a:effectLst/>
                <a:uLnTx/>
                <a:uFillTx/>
                <a:latin typeface="Segoe UI" panose="020B0502040204020203" pitchFamily="34" charset="0"/>
                <a:ea typeface="+mn-ea"/>
                <a:cs typeface="+mn-cs"/>
              </a:rPr>
              <a:t>Eine zentrale und integrierte Ablage für sämtliche Dokumente &amp; Belege</a:t>
            </a:r>
          </a:p>
          <a:p>
            <a:pPr marL="0" marR="0" lvl="1" indent="0" algn="l" defTabSz="914400" rtl="0" eaLnBrk="1" fontAlgn="auto" latinLnBrk="0" hangingPunct="1">
              <a:lnSpc>
                <a:spcPct val="109000"/>
              </a:lnSpc>
              <a:spcBef>
                <a:spcPts val="0"/>
              </a:spcBef>
              <a:spcAft>
                <a:spcPts val="1200"/>
              </a:spcAft>
              <a:buClr>
                <a:srgbClr val="000000"/>
              </a:buClr>
              <a:buSzPct val="80000"/>
              <a:buFont typeface="Symbol" panose="05050102010706020507" pitchFamily="18" charset="2"/>
              <a:buNone/>
              <a:tabLst>
                <a:tab pos="1079500" algn="l"/>
              </a:tabLst>
              <a:defRPr/>
            </a:pPr>
            <a:r>
              <a:rPr kumimoji="0" lang="de-DE" sz="1800" b="0" i="0" u="none" strike="noStrike" kern="1200" cap="none" spc="-10" normalizeH="0" baseline="0" noProof="0">
                <a:ln>
                  <a:noFill/>
                </a:ln>
                <a:solidFill>
                  <a:srgbClr val="000000"/>
                </a:solidFill>
                <a:effectLst/>
                <a:uLnTx/>
                <a:uFillTx/>
                <a:latin typeface="Segoe UI" panose="020B0502040204020203" pitchFamily="34" charset="0"/>
                <a:ea typeface="+mn-ea"/>
                <a:cs typeface="+mn-cs"/>
              </a:rPr>
              <a:t>Digitaler Geschäftslebenszyklus</a:t>
            </a:r>
          </a:p>
          <a:p>
            <a:pPr marL="0" marR="0" lvl="1" indent="0" algn="l" defTabSz="914400" rtl="0" eaLnBrk="1" fontAlgn="auto" latinLnBrk="0" hangingPunct="1">
              <a:lnSpc>
                <a:spcPct val="109000"/>
              </a:lnSpc>
              <a:spcBef>
                <a:spcPts val="0"/>
              </a:spcBef>
              <a:spcAft>
                <a:spcPts val="1200"/>
              </a:spcAft>
              <a:buClr>
                <a:srgbClr val="000000"/>
              </a:buClr>
              <a:buSzPct val="80000"/>
              <a:buFont typeface="Symbol" panose="05050102010706020507" pitchFamily="18" charset="2"/>
              <a:buNone/>
              <a:tabLst>
                <a:tab pos="1079500" algn="l"/>
              </a:tabLst>
              <a:defRPr/>
            </a:pPr>
            <a:r>
              <a:rPr kumimoji="0" lang="de-DE" sz="1800" b="0" i="0" u="none" strike="noStrike" kern="1200" cap="none" spc="-10" normalizeH="0" baseline="0" noProof="0">
                <a:ln>
                  <a:noFill/>
                </a:ln>
                <a:solidFill>
                  <a:srgbClr val="000000"/>
                </a:solidFill>
                <a:effectLst/>
                <a:uLnTx/>
                <a:uFillTx/>
                <a:latin typeface="Segoe UI" panose="020B0502040204020203" pitchFamily="34" charset="0"/>
                <a:ea typeface="+mn-ea"/>
                <a:cs typeface="+mn-cs"/>
              </a:rPr>
              <a:t>Strukturierte, Transparente Geschäftsführung</a:t>
            </a:r>
          </a:p>
          <a:p>
            <a:pPr marL="0" marR="0" lvl="1" indent="0" algn="l" defTabSz="914400" rtl="0" eaLnBrk="1" fontAlgn="auto" latinLnBrk="0" hangingPunct="1">
              <a:lnSpc>
                <a:spcPct val="109000"/>
              </a:lnSpc>
              <a:spcBef>
                <a:spcPts val="0"/>
              </a:spcBef>
              <a:spcAft>
                <a:spcPts val="1200"/>
              </a:spcAft>
              <a:buClr>
                <a:srgbClr val="000000"/>
              </a:buClr>
              <a:buSzPct val="80000"/>
              <a:buFont typeface="Symbol" panose="05050102010706020507" pitchFamily="18" charset="2"/>
              <a:buNone/>
              <a:tabLst>
                <a:tab pos="1079500" algn="l"/>
              </a:tabLst>
              <a:defRPr/>
            </a:pPr>
            <a:r>
              <a:rPr kumimoji="0" lang="de-DE" sz="1800" b="0" i="0" u="none" strike="noStrike" kern="1200" cap="none" spc="-10" normalizeH="0" baseline="0" noProof="0">
                <a:ln>
                  <a:noFill/>
                </a:ln>
                <a:solidFill>
                  <a:srgbClr val="000000"/>
                </a:solidFill>
                <a:effectLst/>
                <a:uLnTx/>
                <a:uFillTx/>
                <a:latin typeface="Segoe UI" panose="020B0502040204020203" pitchFamily="34" charset="0"/>
                <a:ea typeface="+mn-ea"/>
                <a:cs typeface="+mn-cs"/>
              </a:rPr>
              <a:t>Klare Zuständigkeitslogik</a:t>
            </a:r>
          </a:p>
          <a:p>
            <a:pPr marL="0" marR="0" lvl="1" indent="0" algn="l" defTabSz="914400" rtl="0" eaLnBrk="1" fontAlgn="auto" latinLnBrk="0" hangingPunct="1">
              <a:lnSpc>
                <a:spcPct val="109000"/>
              </a:lnSpc>
              <a:spcBef>
                <a:spcPts val="0"/>
              </a:spcBef>
              <a:spcAft>
                <a:spcPts val="1200"/>
              </a:spcAft>
              <a:buClr>
                <a:srgbClr val="000000"/>
              </a:buClr>
              <a:buSzPct val="80000"/>
              <a:buFont typeface="Symbol" panose="05050102010706020507" pitchFamily="18" charset="2"/>
              <a:buNone/>
              <a:tabLst>
                <a:tab pos="1079500" algn="l"/>
              </a:tabLst>
              <a:defRPr/>
            </a:pPr>
            <a:r>
              <a:rPr kumimoji="0" lang="de-DE" sz="1800" b="0" i="0" u="none" strike="noStrike" kern="1200" cap="none" spc="-10" normalizeH="0" baseline="0" noProof="0">
                <a:ln>
                  <a:noFill/>
                </a:ln>
                <a:solidFill>
                  <a:srgbClr val="000000"/>
                </a:solidFill>
                <a:effectLst/>
                <a:uLnTx/>
                <a:uFillTx/>
                <a:latin typeface="Segoe UI" panose="020B0502040204020203" pitchFamily="34" charset="0"/>
                <a:ea typeface="+mn-ea"/>
                <a:cs typeface="+mn-cs"/>
              </a:rPr>
              <a:t>Revisionssicher</a:t>
            </a:r>
          </a:p>
          <a:p>
            <a:pPr marL="0" marR="0" lvl="1" indent="0" algn="l" defTabSz="914400" rtl="0" eaLnBrk="1" fontAlgn="auto" latinLnBrk="0" hangingPunct="1">
              <a:lnSpc>
                <a:spcPct val="109000"/>
              </a:lnSpc>
              <a:spcBef>
                <a:spcPts val="0"/>
              </a:spcBef>
              <a:spcAft>
                <a:spcPts val="1200"/>
              </a:spcAft>
              <a:buClr>
                <a:srgbClr val="000000"/>
              </a:buClr>
              <a:buSzPct val="80000"/>
              <a:buFont typeface="Symbol" panose="05050102010706020507" pitchFamily="18" charset="2"/>
              <a:buNone/>
              <a:tabLst>
                <a:tab pos="1079500" algn="l"/>
              </a:tabLst>
              <a:defRPr/>
            </a:pPr>
            <a:r>
              <a:rPr kumimoji="0" lang="de-CH" sz="1800" b="0" i="0" u="none" strike="noStrike" kern="1200" cap="none" spc="-10" normalizeH="0" baseline="0" noProof="0">
                <a:ln>
                  <a:noFill/>
                </a:ln>
                <a:solidFill>
                  <a:srgbClr val="000000"/>
                </a:solidFill>
                <a:effectLst/>
                <a:uLnTx/>
                <a:uFillTx/>
                <a:latin typeface="Segoe UI"/>
                <a:ea typeface="+mn-ea"/>
                <a:cs typeface="+mn-cs"/>
              </a:rPr>
              <a:t>Prozess- und Aufgabengesteuert</a:t>
            </a:r>
          </a:p>
        </p:txBody>
      </p:sp>
    </p:spTree>
    <p:extLst>
      <p:ext uri="{BB962C8B-B14F-4D97-AF65-F5344CB8AC3E}">
        <p14:creationId xmlns:p14="http://schemas.microsoft.com/office/powerpoint/2010/main" val="4185071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94417-EC60-4AA1-3C6D-BF5341A76F0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899723B-D885-1F9A-DB7D-A403A64C6556}"/>
              </a:ext>
            </a:extLst>
          </p:cNvPr>
          <p:cNvSpPr>
            <a:spLocks noGrp="1"/>
          </p:cNvSpPr>
          <p:nvPr>
            <p:ph type="title"/>
          </p:nvPr>
        </p:nvSpPr>
        <p:spPr/>
        <p:txBody>
          <a:bodyPr/>
          <a:lstStyle/>
          <a:p>
            <a:r>
              <a:rPr lang="de-CH"/>
              <a:t>Lebenszyklus Geschäftsfälle und Dokumente</a:t>
            </a:r>
          </a:p>
        </p:txBody>
      </p:sp>
      <p:sp>
        <p:nvSpPr>
          <p:cNvPr id="4" name="Datumsplatzhalter 3">
            <a:extLst>
              <a:ext uri="{FF2B5EF4-FFF2-40B4-BE49-F238E27FC236}">
                <a16:creationId xmlns:a16="http://schemas.microsoft.com/office/drawing/2014/main" id="{48D58B52-0340-8C52-2679-F58E1978E860}"/>
              </a:ext>
            </a:extLst>
          </p:cNvPr>
          <p:cNvSpPr>
            <a:spLocks noGrp="1"/>
          </p:cNvSpPr>
          <p:nvPr>
            <p:ph type="dt" sz="half" idx="10"/>
          </p:nvPr>
        </p:nvSpPr>
        <p:spPr/>
        <p:txBody>
          <a:bodyPr/>
          <a:lstStyle/>
          <a:p>
            <a:pPr marL="0" marR="0" lvl="0" indent="0" algn="r" defTabSz="914400" rtl="0" eaLnBrk="1" fontAlgn="auto" latinLnBrk="0" hangingPunct="1">
              <a:lnSpc>
                <a:spcPct val="109000"/>
              </a:lnSpc>
              <a:spcBef>
                <a:spcPts val="0"/>
              </a:spcBef>
              <a:spcAft>
                <a:spcPts val="0"/>
              </a:spcAft>
              <a:buClrTx/>
              <a:buSzTx/>
              <a:buFont typeface="+mj-lt"/>
              <a:buNone/>
              <a:tabLst/>
              <a:defRPr/>
            </a:pPr>
            <a:fld id="{B647B79B-8BDB-4987-869A-C5B2FF7D0393}" type="datetime4">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0"/>
                </a:spcAft>
                <a:buClrTx/>
                <a:buSzTx/>
                <a:buFont typeface="+mj-lt"/>
                <a:buNone/>
                <a:tabLst/>
                <a:defRPr/>
              </a:pPr>
              <a:t>3. November 2026</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6" name="Foliennummernplatzhalter 5">
            <a:extLst>
              <a:ext uri="{FF2B5EF4-FFF2-40B4-BE49-F238E27FC236}">
                <a16:creationId xmlns:a16="http://schemas.microsoft.com/office/drawing/2014/main" id="{C10E83D2-1656-34C5-5F9E-53894BE3DA56}"/>
              </a:ext>
            </a:extLst>
          </p:cNvPr>
          <p:cNvSpPr>
            <a:spLocks noGrp="1"/>
          </p:cNvSpPr>
          <p:nvPr>
            <p:ph type="sldNum" sz="quarter" idx="12"/>
          </p:nvPr>
        </p:nvSpPr>
        <p:spPr/>
        <p:txBody>
          <a:bodyPr/>
          <a:lstStyle/>
          <a:p>
            <a:pPr marL="0" marR="0" lvl="0" indent="0" algn="r" defTabSz="914400" rtl="0" eaLnBrk="1" fontAlgn="auto" latinLnBrk="0" hangingPunct="1">
              <a:lnSpc>
                <a:spcPct val="109000"/>
              </a:lnSpc>
              <a:spcBef>
                <a:spcPts val="0"/>
              </a:spcBef>
              <a:spcAft>
                <a:spcPts val="0"/>
              </a:spcAft>
              <a:buClrTx/>
              <a:buSzTx/>
              <a:buFont typeface="+mj-lt"/>
              <a:buNone/>
              <a:tabLst/>
              <a:defRPr/>
            </a:pPr>
            <a:fld id="{442AD375-037F-43D0-B059-5172DA06796A}" type="slidenum">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0"/>
                </a:spcAft>
                <a:buClrTx/>
                <a:buSzTx/>
                <a:buFont typeface="+mj-lt"/>
                <a:buNone/>
                <a:tabLst/>
                <a:defRPr/>
              </a:pPr>
              <a:t>16</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graphicFrame>
        <p:nvGraphicFramePr>
          <p:cNvPr id="7" name="Tabelle 7">
            <a:extLst>
              <a:ext uri="{FF2B5EF4-FFF2-40B4-BE49-F238E27FC236}">
                <a16:creationId xmlns:a16="http://schemas.microsoft.com/office/drawing/2014/main" id="{4F91C822-6F56-4B8D-514E-897E03EDA2EC}"/>
              </a:ext>
            </a:extLst>
          </p:cNvPr>
          <p:cNvGraphicFramePr>
            <a:graphicFrameLocks noGrp="1"/>
          </p:cNvGraphicFramePr>
          <p:nvPr>
            <p:ph idx="1"/>
          </p:nvPr>
        </p:nvGraphicFramePr>
        <p:xfrm>
          <a:off x="409574" y="1520788"/>
          <a:ext cx="11370408" cy="4356484"/>
        </p:xfrm>
        <a:graphic>
          <a:graphicData uri="http://schemas.openxmlformats.org/drawingml/2006/table">
            <a:tbl>
              <a:tblPr firstRow="1" bandRow="1">
                <a:tableStyleId>{2D5ABB26-0587-4C30-8999-92F81FD0307C}</a:tableStyleId>
              </a:tblPr>
              <a:tblGrid>
                <a:gridCol w="2518074">
                  <a:extLst>
                    <a:ext uri="{9D8B030D-6E8A-4147-A177-3AD203B41FA5}">
                      <a16:colId xmlns:a16="http://schemas.microsoft.com/office/drawing/2014/main" val="421051976"/>
                    </a:ext>
                  </a:extLst>
                </a:gridCol>
                <a:gridCol w="8852334">
                  <a:extLst>
                    <a:ext uri="{9D8B030D-6E8A-4147-A177-3AD203B41FA5}">
                      <a16:colId xmlns:a16="http://schemas.microsoft.com/office/drawing/2014/main" val="2035236877"/>
                    </a:ext>
                  </a:extLst>
                </a:gridCol>
              </a:tblGrid>
              <a:tr h="457920">
                <a:tc>
                  <a:txBody>
                    <a:bodyPr/>
                    <a:lstStyle/>
                    <a:p>
                      <a:pPr algn="l"/>
                      <a:r>
                        <a:rPr lang="de-CH" sz="1200" b="1"/>
                        <a:t>Bearbeitung / Editierbar</a:t>
                      </a:r>
                    </a:p>
                  </a:txBody>
                  <a:tcPr marL="0" marB="118800">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200" b="1" i="0" u="none" strike="noStrike" kern="1200" cap="none" spc="0" normalizeH="0" baseline="0" noProof="0">
                          <a:ln>
                            <a:noFill/>
                          </a:ln>
                          <a:solidFill>
                            <a:srgbClr val="000000"/>
                          </a:solidFill>
                          <a:effectLst/>
                          <a:uLnTx/>
                          <a:uFillTx/>
                          <a:latin typeface="Segoe UI"/>
                          <a:ea typeface="+mn-ea"/>
                          <a:cs typeface="+mn-cs"/>
                        </a:rPr>
                        <a:t>Aufbewahrung / Nicht editierbar</a:t>
                      </a:r>
                    </a:p>
                  </a:txBody>
                  <a:tcPr marL="0" marR="0">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2152607"/>
                  </a:ext>
                </a:extLst>
              </a:tr>
              <a:tr h="3898564">
                <a:tc>
                  <a:txBody>
                    <a:bodyPr/>
                    <a:lstStyle/>
                    <a:p>
                      <a:pPr algn="l"/>
                      <a:endParaRPr lang="de-CH" sz="1200"/>
                    </a:p>
                  </a:txBody>
                  <a:tcPr marL="0" marT="0" marB="0" anchor="b">
                    <a:lnL>
                      <a:noFill/>
                    </a:lnL>
                    <a:lnR w="6350" cap="flat" cmpd="sng" algn="ctr">
                      <a:solidFill>
                        <a:schemeClr val="accent6"/>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CH" sz="1200" b="0" i="0" u="none" strike="noStrike" kern="1200" cap="none" spc="0" normalizeH="0" baseline="0" noProof="0">
                        <a:ln>
                          <a:noFill/>
                        </a:ln>
                        <a:solidFill>
                          <a:srgbClr val="000000"/>
                        </a:solidFill>
                        <a:effectLst/>
                        <a:uLnTx/>
                        <a:uFillTx/>
                        <a:latin typeface="Segoe UI"/>
                        <a:ea typeface="+mn-ea"/>
                        <a:cs typeface="+mn-cs"/>
                      </a:endParaRPr>
                    </a:p>
                  </a:txBody>
                  <a:tcPr marL="0" marR="0" marT="0" marB="0" anchor="b">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4427729"/>
                  </a:ext>
                </a:extLst>
              </a:tr>
            </a:tbl>
          </a:graphicData>
        </a:graphic>
      </p:graphicFrame>
      <p:sp>
        <p:nvSpPr>
          <p:cNvPr id="24" name="Pfeil: Fünfeck 23">
            <a:extLst>
              <a:ext uri="{FF2B5EF4-FFF2-40B4-BE49-F238E27FC236}">
                <a16:creationId xmlns:a16="http://schemas.microsoft.com/office/drawing/2014/main" id="{815544E7-619C-89B7-A74C-FABD5C310C8F}"/>
              </a:ext>
            </a:extLst>
          </p:cNvPr>
          <p:cNvSpPr/>
          <p:nvPr/>
        </p:nvSpPr>
        <p:spPr>
          <a:xfrm>
            <a:off x="409574" y="2204864"/>
            <a:ext cx="2086026" cy="1017914"/>
          </a:xfrm>
          <a:prstGeom prst="homePlate">
            <a:avLst>
              <a:gd name="adj" fmla="val 413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9200" rIns="108000" bIns="79200" rtlCol="0" anchor="ct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200" b="1" i="0" u="none" strike="noStrike" kern="1200" cap="none" spc="-10" normalizeH="0" baseline="0" noProof="0">
                <a:ln>
                  <a:noFill/>
                </a:ln>
                <a:solidFill>
                  <a:srgbClr val="000000"/>
                </a:solidFill>
                <a:effectLst/>
                <a:uLnTx/>
                <a:uFillTx/>
                <a:latin typeface="Segoe UI"/>
                <a:ea typeface="+mn-ea"/>
                <a:cs typeface="+mn-cs"/>
              </a:rPr>
              <a:t>Klassifizierung</a:t>
            </a:r>
          </a:p>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200" b="0" i="0" u="none" strike="noStrike" kern="1200" cap="none" spc="-10" normalizeH="0" baseline="0" noProof="0">
                <a:ln>
                  <a:noFill/>
                </a:ln>
                <a:solidFill>
                  <a:srgbClr val="000000"/>
                </a:solidFill>
                <a:effectLst/>
                <a:uLnTx/>
                <a:uFillTx/>
                <a:latin typeface="Segoe UI"/>
                <a:ea typeface="+mn-ea"/>
                <a:cs typeface="+mn-cs"/>
              </a:rPr>
              <a:t>Aktive Geschäfte</a:t>
            </a:r>
          </a:p>
        </p:txBody>
      </p:sp>
      <p:sp>
        <p:nvSpPr>
          <p:cNvPr id="32" name="Rechteck 31">
            <a:extLst>
              <a:ext uri="{FF2B5EF4-FFF2-40B4-BE49-F238E27FC236}">
                <a16:creationId xmlns:a16="http://schemas.microsoft.com/office/drawing/2014/main" id="{21E9A54D-7A6A-AA77-B3F7-56E6071047BC}"/>
              </a:ext>
            </a:extLst>
          </p:cNvPr>
          <p:cNvSpPr/>
          <p:nvPr/>
        </p:nvSpPr>
        <p:spPr>
          <a:xfrm>
            <a:off x="2415241" y="3356992"/>
            <a:ext cx="1036010" cy="52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9200" rIns="108000" bIns="79200" rtlCol="0" anchor="ctr"/>
          <a:lstStyle/>
          <a:p>
            <a:pPr marL="0" marR="0" lvl="0" indent="0" algn="ctr" defTabSz="914400" rtl="0" eaLnBrk="1" fontAlgn="auto" latinLnBrk="0" hangingPunct="1">
              <a:lnSpc>
                <a:spcPct val="97000"/>
              </a:lnSpc>
              <a:spcBef>
                <a:spcPts val="0"/>
              </a:spcBef>
              <a:spcAft>
                <a:spcPts val="0"/>
              </a:spcAft>
              <a:buClrTx/>
              <a:buSzTx/>
              <a:buFont typeface="+mj-lt"/>
              <a:buNone/>
              <a:tabLst/>
              <a:defRPr/>
            </a:pPr>
            <a:r>
              <a:rPr kumimoji="0" lang="de-CH" sz="1200" b="1" i="0" u="none" strike="noStrike" kern="1200" cap="none" spc="30" normalizeH="0" baseline="0" noProof="0">
                <a:ln>
                  <a:noFill/>
                </a:ln>
                <a:solidFill>
                  <a:srgbClr val="000000"/>
                </a:solidFill>
                <a:effectLst/>
                <a:uLnTx/>
                <a:uFillTx/>
                <a:latin typeface="Segoe UI"/>
                <a:ea typeface="+mn-ea"/>
                <a:cs typeface="+mn-cs"/>
              </a:rPr>
              <a:t>Abschluss</a:t>
            </a:r>
          </a:p>
        </p:txBody>
      </p:sp>
      <p:sp>
        <p:nvSpPr>
          <p:cNvPr id="25" name="Pfeil: Fünfeck 24">
            <a:extLst>
              <a:ext uri="{FF2B5EF4-FFF2-40B4-BE49-F238E27FC236}">
                <a16:creationId xmlns:a16="http://schemas.microsoft.com/office/drawing/2014/main" id="{09277B00-5F08-5711-0719-2AA11A245752}"/>
              </a:ext>
            </a:extLst>
          </p:cNvPr>
          <p:cNvSpPr/>
          <p:nvPr/>
        </p:nvSpPr>
        <p:spPr>
          <a:xfrm>
            <a:off x="6670593" y="5158300"/>
            <a:ext cx="5092900" cy="522000"/>
          </a:xfrm>
          <a:prstGeom prst="homePlate">
            <a:avLst>
              <a:gd name="adj" fmla="val 4133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9200" rIns="108000" bIns="79200" rtlCol="0" anchor="ct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200" b="1" i="0" u="none" strike="noStrike" kern="1200" cap="none" spc="-10" normalizeH="0" baseline="0" noProof="0">
                <a:ln>
                  <a:noFill/>
                </a:ln>
                <a:solidFill>
                  <a:srgbClr val="000000"/>
                </a:solidFill>
                <a:effectLst/>
                <a:uLnTx/>
                <a:uFillTx/>
                <a:latin typeface="Segoe UI"/>
                <a:ea typeface="+mn-ea"/>
                <a:cs typeface="+mn-cs"/>
              </a:rPr>
              <a:t>Interne Archivierungsservice</a:t>
            </a:r>
            <a:br>
              <a:rPr kumimoji="0" lang="de-CH" sz="1200" b="1" i="0" u="none" strike="noStrike" kern="1200" cap="none" spc="-10" normalizeH="0" baseline="0" noProof="0">
                <a:ln>
                  <a:noFill/>
                </a:ln>
                <a:solidFill>
                  <a:srgbClr val="000000"/>
                </a:solidFill>
                <a:effectLst/>
                <a:uLnTx/>
                <a:uFillTx/>
                <a:latin typeface="Segoe UI"/>
                <a:ea typeface="+mn-ea"/>
                <a:cs typeface="+mn-cs"/>
              </a:rPr>
            </a:br>
            <a:r>
              <a:rPr kumimoji="0" lang="de-CH" sz="1200" b="0" i="0" u="none" strike="noStrike" kern="1200" cap="none" spc="-10" normalizeH="0" baseline="0" noProof="0">
                <a:ln>
                  <a:noFill/>
                </a:ln>
                <a:solidFill>
                  <a:srgbClr val="000000"/>
                </a:solidFill>
                <a:effectLst/>
                <a:uLnTx/>
                <a:uFillTx/>
                <a:latin typeface="Segoe UI"/>
                <a:ea typeface="+mn-ea"/>
                <a:cs typeface="+mn-cs"/>
              </a:rPr>
              <a:t>Internes oder </a:t>
            </a:r>
            <a:r>
              <a:rPr kumimoji="0" lang="de-CH" sz="1200" b="0" i="0" u="none" strike="noStrike" kern="1200" cap="none" spc="-10" normalizeH="0" baseline="0" noProof="0" err="1">
                <a:ln>
                  <a:noFill/>
                </a:ln>
                <a:solidFill>
                  <a:srgbClr val="000000"/>
                </a:solidFill>
                <a:effectLst/>
                <a:uLnTx/>
                <a:uFillTx/>
                <a:latin typeface="Segoe UI"/>
                <a:ea typeface="+mn-ea"/>
                <a:cs typeface="+mn-cs"/>
              </a:rPr>
              <a:t>Kontonales</a:t>
            </a:r>
            <a:r>
              <a:rPr kumimoji="0" lang="de-CH" sz="1200" b="0" i="0" u="none" strike="noStrike" kern="1200" cap="none" spc="-10" normalizeH="0" baseline="0" noProof="0">
                <a:ln>
                  <a:noFill/>
                </a:ln>
                <a:solidFill>
                  <a:srgbClr val="000000"/>
                </a:solidFill>
                <a:effectLst/>
                <a:uLnTx/>
                <a:uFillTx/>
                <a:latin typeface="Segoe UI"/>
                <a:ea typeface="+mn-ea"/>
                <a:cs typeface="+mn-cs"/>
              </a:rPr>
              <a:t> Langzeitarchiv</a:t>
            </a:r>
          </a:p>
        </p:txBody>
      </p:sp>
      <p:sp>
        <p:nvSpPr>
          <p:cNvPr id="27" name="Pfeil: Fünfeck 26">
            <a:extLst>
              <a:ext uri="{FF2B5EF4-FFF2-40B4-BE49-F238E27FC236}">
                <a16:creationId xmlns:a16="http://schemas.microsoft.com/office/drawing/2014/main" id="{80F7E528-C78E-6977-6F84-855C05115331}"/>
              </a:ext>
            </a:extLst>
          </p:cNvPr>
          <p:cNvSpPr/>
          <p:nvPr/>
        </p:nvSpPr>
        <p:spPr>
          <a:xfrm>
            <a:off x="407987" y="5157192"/>
            <a:ext cx="5202264" cy="522000"/>
          </a:xfrm>
          <a:prstGeom prst="homePlate">
            <a:avLst>
              <a:gd name="adj" fmla="val 4133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9200" rIns="108000" bIns="79200" rtlCol="0" anchor="ct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fr-CH" sz="1200" b="1" i="0" u="none" strike="noStrike" kern="1200" cap="none" spc="0" normalizeH="0" baseline="0" noProof="0" err="1">
                <a:ln>
                  <a:noFill/>
                </a:ln>
                <a:solidFill>
                  <a:srgbClr val="000000"/>
                </a:solidFill>
                <a:effectLst/>
                <a:uLnTx/>
                <a:uFillTx/>
                <a:latin typeface="Arial"/>
                <a:ea typeface="+mn-ea"/>
                <a:cs typeface="+mn-cs"/>
              </a:rPr>
              <a:t>Verantwortliche</a:t>
            </a:r>
            <a:r>
              <a:rPr kumimoji="0" lang="fr-CH" sz="1200" b="1" i="0" u="none" strike="noStrike" kern="1200" cap="none" spc="0" normalizeH="0" baseline="0" noProof="0">
                <a:ln>
                  <a:noFill/>
                </a:ln>
                <a:solidFill>
                  <a:srgbClr val="000000"/>
                </a:solidFill>
                <a:effectLst/>
                <a:uLnTx/>
                <a:uFillTx/>
                <a:latin typeface="Arial"/>
                <a:ea typeface="+mn-ea"/>
                <a:cs typeface="+mn-cs"/>
              </a:rPr>
              <a:t> </a:t>
            </a:r>
            <a:r>
              <a:rPr kumimoji="0" lang="fr-CH" sz="1200" b="1" i="0" u="none" strike="noStrike" kern="1200" cap="none" spc="0" normalizeH="0" baseline="0" noProof="0" err="1">
                <a:ln>
                  <a:noFill/>
                </a:ln>
                <a:solidFill>
                  <a:srgbClr val="000000"/>
                </a:solidFill>
                <a:effectLst/>
                <a:uLnTx/>
                <a:uFillTx/>
                <a:latin typeface="Arial"/>
                <a:ea typeface="+mn-ea"/>
                <a:cs typeface="+mn-cs"/>
              </a:rPr>
              <a:t>Organisationseinheit</a:t>
            </a:r>
            <a:br>
              <a:rPr kumimoji="0" lang="fr-CH" sz="1200" b="1" i="0" u="none" strike="noStrike" kern="1200" cap="none" spc="0" normalizeH="0" baseline="0" noProof="0">
                <a:ln>
                  <a:noFill/>
                </a:ln>
                <a:solidFill>
                  <a:srgbClr val="000000"/>
                </a:solidFill>
                <a:effectLst/>
                <a:uLnTx/>
                <a:uFillTx/>
                <a:latin typeface="Arial"/>
                <a:ea typeface="+mn-ea"/>
                <a:cs typeface="+mn-cs"/>
              </a:rPr>
            </a:br>
            <a:r>
              <a:rPr kumimoji="0" lang="fr-CH" sz="1200" b="0" i="0" u="none" strike="noStrike" kern="1200" cap="none" spc="0" normalizeH="0" baseline="0" noProof="0" err="1">
                <a:ln>
                  <a:noFill/>
                </a:ln>
                <a:solidFill>
                  <a:srgbClr val="000000"/>
                </a:solidFill>
                <a:effectLst/>
                <a:uLnTx/>
                <a:uFillTx/>
                <a:latin typeface="Arial"/>
                <a:ea typeface="+mn-ea"/>
                <a:cs typeface="+mn-cs"/>
              </a:rPr>
              <a:t>Gemeindeschreiber</a:t>
            </a:r>
            <a:r>
              <a:rPr kumimoji="0" lang="fr-CH" sz="1200" b="0" i="0" u="none" strike="noStrike" kern="1200" cap="none" spc="0" normalizeH="0" baseline="0" noProof="0">
                <a:ln>
                  <a:noFill/>
                </a:ln>
                <a:solidFill>
                  <a:srgbClr val="000000"/>
                </a:solidFill>
                <a:effectLst/>
                <a:uLnTx/>
                <a:uFillTx/>
                <a:latin typeface="Arial"/>
                <a:ea typeface="+mn-ea"/>
                <a:cs typeface="+mn-cs"/>
              </a:rPr>
              <a:t>, </a:t>
            </a:r>
            <a:r>
              <a:rPr kumimoji="0" lang="fr-CH" sz="1200" b="0" i="0" u="none" strike="noStrike" kern="1200" cap="none" spc="0" normalizeH="0" baseline="0" noProof="0" err="1">
                <a:ln>
                  <a:noFill/>
                </a:ln>
                <a:solidFill>
                  <a:srgbClr val="000000"/>
                </a:solidFill>
                <a:effectLst/>
                <a:uLnTx/>
                <a:uFillTx/>
                <a:latin typeface="Arial"/>
                <a:ea typeface="+mn-ea"/>
                <a:cs typeface="+mn-cs"/>
              </a:rPr>
              <a:t>Kanzleidienst</a:t>
            </a:r>
            <a:r>
              <a:rPr kumimoji="0" lang="fr-CH" sz="1200" b="0" i="0" u="none" strike="noStrike" kern="1200" cap="none" spc="0" normalizeH="0" baseline="0" noProof="0">
                <a:ln>
                  <a:noFill/>
                </a:ln>
                <a:solidFill>
                  <a:srgbClr val="000000"/>
                </a:solidFill>
                <a:effectLst/>
                <a:uLnTx/>
                <a:uFillTx/>
                <a:latin typeface="Arial"/>
                <a:ea typeface="+mn-ea"/>
                <a:cs typeface="+mn-cs"/>
              </a:rPr>
              <a:t>, Stab</a:t>
            </a:r>
          </a:p>
        </p:txBody>
      </p:sp>
      <p:sp>
        <p:nvSpPr>
          <p:cNvPr id="10" name="Pfeil: Fünfeck 9">
            <a:extLst>
              <a:ext uri="{FF2B5EF4-FFF2-40B4-BE49-F238E27FC236}">
                <a16:creationId xmlns:a16="http://schemas.microsoft.com/office/drawing/2014/main" id="{2B81B5FB-6A5F-0A24-91AE-E4B1E3698387}"/>
              </a:ext>
            </a:extLst>
          </p:cNvPr>
          <p:cNvSpPr/>
          <p:nvPr/>
        </p:nvSpPr>
        <p:spPr>
          <a:xfrm>
            <a:off x="9702307" y="3995262"/>
            <a:ext cx="2086026" cy="1017914"/>
          </a:xfrm>
          <a:prstGeom prst="homePlate">
            <a:avLst>
              <a:gd name="adj" fmla="val 413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9200" rIns="108000" bIns="79200" rtlCol="0" anchor="ct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200" b="1" i="0" u="none" strike="noStrike" kern="1200" cap="none" spc="-10" normalizeH="0" baseline="0" noProof="0">
                <a:ln>
                  <a:noFill/>
                </a:ln>
                <a:solidFill>
                  <a:srgbClr val="000000"/>
                </a:solidFill>
                <a:effectLst/>
                <a:uLnTx/>
                <a:uFillTx/>
                <a:latin typeface="Segoe UI"/>
                <a:ea typeface="+mn-ea"/>
                <a:cs typeface="+mn-cs"/>
              </a:rPr>
              <a:t>Vernichtung</a:t>
            </a:r>
          </a:p>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200" b="0" i="0" u="none" strike="noStrike" kern="1200" cap="none" spc="-10" normalizeH="0" baseline="0" noProof="0">
                <a:ln>
                  <a:noFill/>
                </a:ln>
                <a:solidFill>
                  <a:srgbClr val="000000"/>
                </a:solidFill>
                <a:effectLst/>
                <a:uLnTx/>
                <a:uFillTx/>
                <a:latin typeface="Segoe UI"/>
                <a:ea typeface="+mn-ea"/>
                <a:cs typeface="+mn-cs"/>
              </a:rPr>
              <a:t>Vernichtete Fälle</a:t>
            </a:r>
          </a:p>
        </p:txBody>
      </p:sp>
      <p:sp>
        <p:nvSpPr>
          <p:cNvPr id="11" name="Pfeil: Fünfeck 10">
            <a:extLst>
              <a:ext uri="{FF2B5EF4-FFF2-40B4-BE49-F238E27FC236}">
                <a16:creationId xmlns:a16="http://schemas.microsoft.com/office/drawing/2014/main" id="{CCA8627C-D757-1936-A80E-EF7F6E252D1B}"/>
              </a:ext>
            </a:extLst>
          </p:cNvPr>
          <p:cNvSpPr/>
          <p:nvPr/>
        </p:nvSpPr>
        <p:spPr>
          <a:xfrm>
            <a:off x="3524225" y="2204864"/>
            <a:ext cx="2086026" cy="1017914"/>
          </a:xfrm>
          <a:prstGeom prst="homePlate">
            <a:avLst>
              <a:gd name="adj" fmla="val 413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9200" rIns="108000" bIns="79200" rtlCol="0" anchor="ct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200" b="1" i="0" u="none" strike="noStrike" kern="1200" cap="none" spc="-10" normalizeH="0" baseline="0" noProof="0">
                <a:ln>
                  <a:noFill/>
                </a:ln>
                <a:solidFill>
                  <a:srgbClr val="000000"/>
                </a:solidFill>
                <a:effectLst/>
                <a:uLnTx/>
                <a:uFillTx/>
                <a:latin typeface="Segoe UI"/>
                <a:ea typeface="+mn-ea"/>
                <a:cs typeface="+mn-cs"/>
              </a:rPr>
              <a:t>Aufbewahrungsfrist</a:t>
            </a:r>
          </a:p>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200" b="0" i="0" u="none" strike="noStrike" kern="1200" cap="none" spc="-10" normalizeH="0" baseline="0" noProof="0">
                <a:ln>
                  <a:noFill/>
                </a:ln>
                <a:solidFill>
                  <a:srgbClr val="000000"/>
                </a:solidFill>
                <a:effectLst/>
                <a:uLnTx/>
                <a:uFillTx/>
                <a:latin typeface="Segoe UI"/>
                <a:ea typeface="+mn-ea"/>
                <a:cs typeface="+mn-cs"/>
              </a:rPr>
              <a:t>Geschlossene Geschäfte</a:t>
            </a:r>
          </a:p>
        </p:txBody>
      </p:sp>
      <p:sp>
        <p:nvSpPr>
          <p:cNvPr id="12" name="Pfeil: Fünfeck 11">
            <a:extLst>
              <a:ext uri="{FF2B5EF4-FFF2-40B4-BE49-F238E27FC236}">
                <a16:creationId xmlns:a16="http://schemas.microsoft.com/office/drawing/2014/main" id="{ACF66552-54BA-471F-F387-28E3B5FAE7C6}"/>
              </a:ext>
            </a:extLst>
          </p:cNvPr>
          <p:cNvSpPr/>
          <p:nvPr/>
        </p:nvSpPr>
        <p:spPr>
          <a:xfrm>
            <a:off x="9702307" y="2204864"/>
            <a:ext cx="2086026" cy="1017914"/>
          </a:xfrm>
          <a:prstGeom prst="homePlate">
            <a:avLst>
              <a:gd name="adj" fmla="val 413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9200" rIns="108000" bIns="79200" rtlCol="0" anchor="ct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200" b="1" i="0" u="none" strike="noStrike" kern="1200" cap="none" spc="-10" normalizeH="0" baseline="0" noProof="0">
                <a:ln>
                  <a:noFill/>
                </a:ln>
                <a:solidFill>
                  <a:srgbClr val="000000"/>
                </a:solidFill>
                <a:effectLst/>
                <a:uLnTx/>
                <a:uFillTx/>
                <a:latin typeface="Segoe UI"/>
                <a:ea typeface="+mn-ea"/>
                <a:cs typeface="+mn-cs"/>
              </a:rPr>
              <a:t>Archivierung</a:t>
            </a:r>
          </a:p>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CH" sz="1200" b="0" i="0" u="none" strike="noStrike" kern="1200" cap="none" spc="-10" normalizeH="0" baseline="0" noProof="0">
                <a:ln>
                  <a:noFill/>
                </a:ln>
                <a:solidFill>
                  <a:srgbClr val="000000"/>
                </a:solidFill>
                <a:effectLst/>
                <a:uLnTx/>
                <a:uFillTx/>
                <a:latin typeface="Segoe UI"/>
                <a:ea typeface="+mn-ea"/>
                <a:cs typeface="+mn-cs"/>
              </a:rPr>
              <a:t>Langzeitarchiv</a:t>
            </a:r>
          </a:p>
        </p:txBody>
      </p:sp>
      <p:sp>
        <p:nvSpPr>
          <p:cNvPr id="13" name="Flussdiagramm: Verzweigung 12">
            <a:extLst>
              <a:ext uri="{FF2B5EF4-FFF2-40B4-BE49-F238E27FC236}">
                <a16:creationId xmlns:a16="http://schemas.microsoft.com/office/drawing/2014/main" id="{5ED94BF1-F5CE-089D-B9BB-122472810498}"/>
              </a:ext>
            </a:extLst>
          </p:cNvPr>
          <p:cNvSpPr/>
          <p:nvPr/>
        </p:nvSpPr>
        <p:spPr>
          <a:xfrm>
            <a:off x="7386279" y="2443821"/>
            <a:ext cx="540000" cy="540000"/>
          </a:xfrm>
          <a:prstGeom prst="flowChartDecisi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9200" rIns="108000" bIns="79200" rtlCol="0" anchor="ctr"/>
          <a:lstStyle/>
          <a:p>
            <a:pPr marL="0" marR="0" lvl="0" indent="0" algn="l" defTabSz="914400" rtl="0" eaLnBrk="1" fontAlgn="auto" latinLnBrk="0" hangingPunct="1">
              <a:lnSpc>
                <a:spcPct val="97000"/>
              </a:lnSpc>
              <a:spcBef>
                <a:spcPts val="0"/>
              </a:spcBef>
              <a:spcAft>
                <a:spcPts val="0"/>
              </a:spcAft>
              <a:buClrTx/>
              <a:buSzTx/>
              <a:buFont typeface="+mj-lt"/>
              <a:buNone/>
              <a:tabLst/>
              <a:defRPr/>
            </a:pPr>
            <a:endParaRPr kumimoji="0" lang="de-DE" sz="1200" b="1" i="0" u="none" strike="noStrike" kern="1200" cap="none" spc="30" normalizeH="0" baseline="0" noProof="0">
              <a:ln>
                <a:noFill/>
              </a:ln>
              <a:solidFill>
                <a:srgbClr val="000000"/>
              </a:solidFill>
              <a:effectLst/>
              <a:uLnTx/>
              <a:uFillTx/>
              <a:latin typeface="Segoe UI"/>
              <a:ea typeface="+mn-ea"/>
              <a:cs typeface="+mn-cs"/>
            </a:endParaRPr>
          </a:p>
        </p:txBody>
      </p:sp>
      <p:cxnSp>
        <p:nvCxnSpPr>
          <p:cNvPr id="18" name="Gerade Verbindung mit Pfeil 17">
            <a:extLst>
              <a:ext uri="{FF2B5EF4-FFF2-40B4-BE49-F238E27FC236}">
                <a16:creationId xmlns:a16="http://schemas.microsoft.com/office/drawing/2014/main" id="{CB188B18-6D67-5C48-0FA1-97D9BB538B34}"/>
              </a:ext>
            </a:extLst>
          </p:cNvPr>
          <p:cNvCxnSpPr>
            <a:cxnSpLocks/>
            <a:stCxn id="13" idx="3"/>
            <a:endCxn id="12" idx="1"/>
          </p:cNvCxnSpPr>
          <p:nvPr/>
        </p:nvCxnSpPr>
        <p:spPr>
          <a:xfrm>
            <a:off x="7926279" y="2713821"/>
            <a:ext cx="1776028" cy="0"/>
          </a:xfrm>
          <a:prstGeom prst="straightConnector1">
            <a:avLst/>
          </a:prstGeom>
          <a:ln w="9525">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20" name="Verbinder: gewinkelt 19">
            <a:extLst>
              <a:ext uri="{FF2B5EF4-FFF2-40B4-BE49-F238E27FC236}">
                <a16:creationId xmlns:a16="http://schemas.microsoft.com/office/drawing/2014/main" id="{E0F19DBA-D137-E833-23F7-4706050B67FD}"/>
              </a:ext>
            </a:extLst>
          </p:cNvPr>
          <p:cNvCxnSpPr>
            <a:stCxn id="13" idx="2"/>
            <a:endCxn id="10" idx="1"/>
          </p:cNvCxnSpPr>
          <p:nvPr/>
        </p:nvCxnSpPr>
        <p:spPr>
          <a:xfrm rot="16200000" flipH="1">
            <a:off x="7919094" y="2721006"/>
            <a:ext cx="1520398" cy="2046028"/>
          </a:xfrm>
          <a:prstGeom prst="bentConnector2">
            <a:avLst/>
          </a:prstGeom>
          <a:ln w="9525">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96711C01-F188-5EE8-C8F0-EB90C0900D90}"/>
              </a:ext>
            </a:extLst>
          </p:cNvPr>
          <p:cNvCxnSpPr>
            <a:stCxn id="11" idx="3"/>
            <a:endCxn id="13" idx="1"/>
          </p:cNvCxnSpPr>
          <p:nvPr/>
        </p:nvCxnSpPr>
        <p:spPr>
          <a:xfrm>
            <a:off x="5610251" y="2713821"/>
            <a:ext cx="177602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Rechteck 34">
            <a:extLst>
              <a:ext uri="{FF2B5EF4-FFF2-40B4-BE49-F238E27FC236}">
                <a16:creationId xmlns:a16="http://schemas.microsoft.com/office/drawing/2014/main" id="{27A556DE-2394-B374-F266-23A8ED48B684}"/>
              </a:ext>
            </a:extLst>
          </p:cNvPr>
          <p:cNvSpPr/>
          <p:nvPr/>
        </p:nvSpPr>
        <p:spPr>
          <a:xfrm>
            <a:off x="6519697" y="3356992"/>
            <a:ext cx="2256462" cy="52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9200" rIns="108000" bIns="79200" rtlCol="0" anchor="ctr"/>
          <a:lstStyle/>
          <a:p>
            <a:pPr marL="0" marR="0" lvl="0" indent="0" algn="ctr" defTabSz="914400" rtl="0" eaLnBrk="1" fontAlgn="auto" latinLnBrk="0" hangingPunct="1">
              <a:lnSpc>
                <a:spcPct val="97000"/>
              </a:lnSpc>
              <a:spcBef>
                <a:spcPts val="0"/>
              </a:spcBef>
              <a:spcAft>
                <a:spcPts val="0"/>
              </a:spcAft>
              <a:buClrTx/>
              <a:buSzTx/>
              <a:buFont typeface="+mj-lt"/>
              <a:buNone/>
              <a:tabLst/>
              <a:defRPr/>
            </a:pPr>
            <a:r>
              <a:rPr kumimoji="0" lang="de-CH" sz="1200" b="1" i="0" u="none" strike="noStrike" kern="1200" cap="none" spc="30" normalizeH="0" baseline="0" noProof="0">
                <a:ln>
                  <a:noFill/>
                </a:ln>
                <a:solidFill>
                  <a:srgbClr val="000000"/>
                </a:solidFill>
                <a:effectLst/>
                <a:uLnTx/>
                <a:uFillTx/>
                <a:latin typeface="Segoe UI"/>
                <a:ea typeface="+mn-ea"/>
                <a:cs typeface="+mn-cs"/>
              </a:rPr>
              <a:t>Archivierungswürdigkeit</a:t>
            </a:r>
          </a:p>
        </p:txBody>
      </p:sp>
      <p:sp>
        <p:nvSpPr>
          <p:cNvPr id="3" name="Fußzeilenplatzhalter 3">
            <a:extLst>
              <a:ext uri="{FF2B5EF4-FFF2-40B4-BE49-F238E27FC236}">
                <a16:creationId xmlns:a16="http://schemas.microsoft.com/office/drawing/2014/main" id="{7616ADCC-BAB8-075A-587C-6F1E1B260064}"/>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DE" sz="800" b="0" i="0" u="none" strike="noStrike" kern="1200" cap="none" spc="-10" normalizeH="0" baseline="0" noProof="0">
                <a:ln>
                  <a:noFill/>
                </a:ln>
                <a:solidFill>
                  <a:srgbClr val="000000"/>
                </a:solidFill>
                <a:effectLst/>
                <a:uLnTx/>
                <a:uFillTx/>
                <a:latin typeface="Segoe UI"/>
                <a:ea typeface="+mn-ea"/>
                <a:cs typeface="+mn-cs"/>
              </a:rPr>
              <a:t>Swiss Post Digital Government AG – Kundenpräsentation – C1 Öffentlich</a:t>
            </a:r>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124263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91CEE-125B-97CF-8130-17052047ED39}"/>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97237506-8CCD-3A98-C4DB-115715973636}"/>
              </a:ext>
            </a:extLst>
          </p:cNvPr>
          <p:cNvSpPr>
            <a:spLocks noGrp="1"/>
          </p:cNvSpPr>
          <p:nvPr>
            <p:ph type="subTitle" idx="1"/>
          </p:nvPr>
        </p:nvSpPr>
        <p:spPr>
          <a:xfrm>
            <a:off x="427273" y="1268759"/>
            <a:ext cx="5667528" cy="4753225"/>
          </a:xfrm>
        </p:spPr>
        <p:txBody>
          <a:bodyPr/>
          <a:lstStyle/>
          <a:p>
            <a:pPr>
              <a:lnSpc>
                <a:spcPct val="100000"/>
              </a:lnSpc>
              <a:spcAft>
                <a:spcPts val="600"/>
              </a:spcAft>
            </a:pPr>
            <a:br>
              <a:rPr lang="en-US" sz="4800">
                <a:solidFill>
                  <a:srgbClr val="000000"/>
                </a:solidFill>
                <a:latin typeface="Segoe UI" pitchFamily="34" charset="0"/>
                <a:ea typeface="Segoe UI" pitchFamily="34" charset="-122"/>
                <a:cs typeface="Segoe UI" pitchFamily="34" charset="-120"/>
              </a:rPr>
            </a:br>
            <a:endParaRPr lang="en-US" sz="4800">
              <a:solidFill>
                <a:srgbClr val="000000"/>
              </a:solidFill>
              <a:latin typeface="Segoe UI" pitchFamily="34" charset="0"/>
              <a:ea typeface="Segoe UI" pitchFamily="34" charset="-122"/>
              <a:cs typeface="Segoe UI" pitchFamily="34" charset="-120"/>
            </a:endParaRPr>
          </a:p>
          <a:p>
            <a:pPr>
              <a:lnSpc>
                <a:spcPct val="100000"/>
              </a:lnSpc>
              <a:spcAft>
                <a:spcPts val="600"/>
              </a:spcAft>
            </a:pPr>
            <a:r>
              <a:rPr lang="en-US" sz="4800" err="1">
                <a:solidFill>
                  <a:srgbClr val="000000"/>
                </a:solidFill>
                <a:latin typeface="Segoe UI" pitchFamily="34" charset="0"/>
                <a:ea typeface="Segoe UI" pitchFamily="34" charset="-122"/>
                <a:cs typeface="Segoe UI" pitchFamily="34" charset="-120"/>
              </a:rPr>
              <a:t>Civetica</a:t>
            </a:r>
            <a:r>
              <a:rPr lang="en-US" sz="4800">
                <a:solidFill>
                  <a:srgbClr val="000000"/>
                </a:solidFill>
                <a:latin typeface="Segoe UI" pitchFamily="34" charset="0"/>
                <a:ea typeface="Segoe UI" pitchFamily="34" charset="-122"/>
                <a:cs typeface="Segoe UI" pitchFamily="34" charset="-120"/>
              </a:rPr>
              <a:t> Lohn</a:t>
            </a:r>
          </a:p>
          <a:p>
            <a:endParaRPr lang="en-US" sz="1100">
              <a:solidFill>
                <a:srgbClr val="000000"/>
              </a:solidFill>
              <a:latin typeface="Segoe UI" pitchFamily="34" charset="0"/>
              <a:cs typeface="Segoe UI" pitchFamily="34" charset="-120"/>
            </a:endParaRPr>
          </a:p>
          <a:p>
            <a:r>
              <a:rPr lang="en-US" sz="2800" b="0" err="1">
                <a:latin typeface="Segoe UI" pitchFamily="34" charset="0"/>
                <a:cs typeface="Segoe UI" pitchFamily="34" charset="-120"/>
              </a:rPr>
              <a:t>Ablösung</a:t>
            </a:r>
            <a:r>
              <a:rPr lang="en-US" sz="2800" b="0">
                <a:latin typeface="Segoe UI" pitchFamily="34" charset="0"/>
                <a:cs typeface="Segoe UI" pitchFamily="34" charset="-120"/>
              </a:rPr>
              <a:t> Dialog Lohn.</a:t>
            </a:r>
          </a:p>
          <a:p>
            <a:r>
              <a:rPr lang="en-US" sz="2800" b="0">
                <a:latin typeface="Segoe UI" pitchFamily="34" charset="0"/>
                <a:cs typeface="Segoe UI" pitchFamily="34" charset="-120"/>
              </a:rPr>
              <a:t>Powered by Ason </a:t>
            </a:r>
            <a:r>
              <a:rPr lang="en-US" sz="2800" b="0" err="1">
                <a:latin typeface="Segoe UI" pitchFamily="34" charset="0"/>
                <a:cs typeface="Segoe UI" pitchFamily="34" charset="-120"/>
              </a:rPr>
              <a:t>nahtlos</a:t>
            </a:r>
            <a:r>
              <a:rPr lang="en-US" sz="2800" b="0">
                <a:latin typeface="Segoe UI" pitchFamily="34" charset="0"/>
                <a:cs typeface="Segoe UI" pitchFamily="34" charset="-120"/>
              </a:rPr>
              <a:t> in </a:t>
            </a:r>
            <a:r>
              <a:rPr lang="en-US" sz="2800" b="0" err="1">
                <a:latin typeface="Segoe UI" pitchFamily="34" charset="0"/>
                <a:cs typeface="Segoe UI" pitchFamily="34" charset="-120"/>
              </a:rPr>
              <a:t>Civetica</a:t>
            </a:r>
            <a:r>
              <a:rPr lang="en-US" sz="2800" b="0">
                <a:latin typeface="Segoe UI" pitchFamily="34" charset="0"/>
                <a:cs typeface="Segoe UI" pitchFamily="34" charset="-120"/>
              </a:rPr>
              <a:t>.</a:t>
            </a:r>
          </a:p>
          <a:p>
            <a:endParaRPr lang="en-US" sz="2800" b="0">
              <a:latin typeface="Segoe UI" pitchFamily="34" charset="0"/>
              <a:cs typeface="Segoe UI" pitchFamily="34" charset="-120"/>
            </a:endParaRPr>
          </a:p>
          <a:p>
            <a:endParaRPr lang="en-US" sz="2800" b="0">
              <a:latin typeface="Segoe UI" pitchFamily="34" charset="0"/>
              <a:cs typeface="Segoe UI" pitchFamily="34" charset="-120"/>
            </a:endParaRPr>
          </a:p>
        </p:txBody>
      </p:sp>
      <p:pic>
        <p:nvPicPr>
          <p:cNvPr id="6" name="Bildplatzhalter 5">
            <a:extLst>
              <a:ext uri="{FF2B5EF4-FFF2-40B4-BE49-F238E27FC236}">
                <a16:creationId xmlns:a16="http://schemas.microsoft.com/office/drawing/2014/main" id="{C2FF50A6-C392-1D26-0DE4-BCBC7CE063B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prstGeom prst="rect">
            <a:avLst/>
          </a:prstGeom>
          <a:pattFill prst="lgCheck">
            <a:fgClr>
              <a:srgbClr val="FFFFFF">
                <a:lumMod val="85000"/>
              </a:srgbClr>
            </a:fgClr>
            <a:bgClr>
              <a:srgbClr val="FFFFFF"/>
            </a:bgClr>
          </a:pattFill>
        </p:spPr>
      </p:pic>
    </p:spTree>
    <p:extLst>
      <p:ext uri="{BB962C8B-B14F-4D97-AF65-F5344CB8AC3E}">
        <p14:creationId xmlns:p14="http://schemas.microsoft.com/office/powerpoint/2010/main" val="291879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E520FB7-5C9B-CF96-706A-A84E54298F8B}"/>
              </a:ext>
            </a:extLst>
          </p:cNvPr>
          <p:cNvGrpSpPr/>
          <p:nvPr/>
        </p:nvGrpSpPr>
        <p:grpSpPr>
          <a:xfrm>
            <a:off x="3846607" y="664717"/>
            <a:ext cx="7937405" cy="5045203"/>
            <a:chOff x="3302000" y="0"/>
            <a:chExt cx="9356725" cy="5337174"/>
          </a:xfrm>
        </p:grpSpPr>
        <p:pic>
          <p:nvPicPr>
            <p:cNvPr id="5" name="!!PayrollNotebook" descr="image-8fdc870773856499ea7a4b9e51056bb9.jpg">
              <a:extLst>
                <a:ext uri="{FF2B5EF4-FFF2-40B4-BE49-F238E27FC236}">
                  <a16:creationId xmlns:a16="http://schemas.microsoft.com/office/drawing/2014/main" id="{ED416AD2-566B-4BA7-9153-37EF8E01DB85}"/>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3302000" y="0"/>
              <a:ext cx="9356725" cy="5337174"/>
            </a:xfrm>
            <a:prstGeom prst="rect">
              <a:avLst/>
            </a:prstGeom>
          </p:spPr>
        </p:pic>
        <p:pic>
          <p:nvPicPr>
            <p:cNvPr id="16" name="!!PayrollScreen">
              <a:extLst>
                <a:ext uri="{FF2B5EF4-FFF2-40B4-BE49-F238E27FC236}">
                  <a16:creationId xmlns:a16="http://schemas.microsoft.com/office/drawing/2014/main" id="{A3A2349C-4D75-F1EF-E2DE-6F79B5A6617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57650" y="511336"/>
              <a:ext cx="7860968" cy="3934104"/>
            </a:xfrm>
            <a:prstGeom prst="rect">
              <a:avLst/>
            </a:prstGeom>
          </p:spPr>
        </p:pic>
      </p:grpSp>
      <p:sp>
        <p:nvSpPr>
          <p:cNvPr id="3" name="Inhaltsplatzhalter 2">
            <a:extLst>
              <a:ext uri="{FF2B5EF4-FFF2-40B4-BE49-F238E27FC236}">
                <a16:creationId xmlns:a16="http://schemas.microsoft.com/office/drawing/2014/main" id="{F42E8F2E-E001-FE17-FA6F-1F876324A8C7}"/>
              </a:ext>
            </a:extLst>
          </p:cNvPr>
          <p:cNvSpPr>
            <a:spLocks noGrp="1"/>
          </p:cNvSpPr>
          <p:nvPr>
            <p:ph idx="1"/>
          </p:nvPr>
        </p:nvSpPr>
        <p:spPr>
          <a:xfrm>
            <a:off x="462012" y="1927870"/>
            <a:ext cx="3238036" cy="2665353"/>
          </a:xfrm>
        </p:spPr>
        <p:txBody>
          <a:bodyPr wrap="square" tIns="502920">
            <a:noAutofit/>
          </a:bodyPr>
          <a:lstStyle/>
          <a:p>
            <a:pPr marL="0" indent="0" algn="l">
              <a:lnSpc>
                <a:spcPct val="106000"/>
              </a:lnSpc>
              <a:spcBef>
                <a:spcPts val="0"/>
              </a:spcBef>
              <a:spcAft>
                <a:spcPts val="2500"/>
              </a:spcAft>
              <a:buNone/>
            </a:pPr>
            <a:r>
              <a:rPr lang="en-US" sz="2400" err="1"/>
              <a:t>Benutzeroberfläche</a:t>
            </a:r>
            <a:br>
              <a:rPr lang="en-US" sz="2400"/>
            </a:br>
            <a:r>
              <a:rPr lang="en-US" sz="2400"/>
              <a:t>in </a:t>
            </a:r>
            <a:r>
              <a:rPr lang="en-US" sz="2400" err="1"/>
              <a:t>Civetica</a:t>
            </a:r>
            <a:r>
              <a:rPr lang="en-US" sz="2400"/>
              <a:t>.</a:t>
            </a:r>
            <a:br>
              <a:rPr lang="en-US" sz="2400"/>
            </a:br>
            <a:endParaRPr lang="en-US" sz="2400"/>
          </a:p>
          <a:p>
            <a:pPr marL="0" indent="0" algn="l">
              <a:lnSpc>
                <a:spcPct val="106000"/>
              </a:lnSpc>
              <a:spcBef>
                <a:spcPts val="0"/>
              </a:spcBef>
              <a:spcAft>
                <a:spcPts val="700"/>
              </a:spcAft>
              <a:buNone/>
            </a:pPr>
            <a:r>
              <a:rPr lang="en-US" sz="2400" err="1"/>
              <a:t>Geschäftslogik</a:t>
            </a:r>
            <a:r>
              <a:rPr lang="en-US" sz="2400"/>
              <a:t> powered by Ason.</a:t>
            </a:r>
          </a:p>
        </p:txBody>
      </p:sp>
      <p:sp>
        <p:nvSpPr>
          <p:cNvPr id="7" name="Inhaltsplatzhalter 13">
            <a:extLst>
              <a:ext uri="{FF2B5EF4-FFF2-40B4-BE49-F238E27FC236}">
                <a16:creationId xmlns:a16="http://schemas.microsoft.com/office/drawing/2014/main" id="{928B47A3-6F61-4B45-C362-13E83B1BE6F4}"/>
              </a:ext>
            </a:extLst>
          </p:cNvPr>
          <p:cNvSpPr txBox="1">
            <a:spLocks/>
          </p:cNvSpPr>
          <p:nvPr/>
        </p:nvSpPr>
        <p:spPr>
          <a:xfrm>
            <a:off x="462012" y="5403522"/>
            <a:ext cx="11308678" cy="1098938"/>
          </a:xfrm>
          <a:prstGeom prst="roundRect">
            <a:avLst>
              <a:gd name="adj" fmla="val 6500"/>
            </a:avLst>
          </a:prstGeom>
          <a:solidFill>
            <a:srgbClr val="9B46FA"/>
          </a:solidFill>
          <a:ln>
            <a:noFill/>
          </a:ln>
        </p:spPr>
        <p:txBody>
          <a:bodyPr vert="horz" wrap="square" lIns="2880360" tIns="137160" rIns="201168" bIns="137160" rtlCol="0" anchor="ctr">
            <a:noAutofit/>
          </a:bodyPr>
          <a:lstStyle>
            <a:lvl1pPr marL="0" indent="0" algn="l" defTabSz="914400" rtl="0" eaLnBrk="1" latinLnBrk="0" hangingPunct="1">
              <a:lnSpc>
                <a:spcPct val="109000"/>
              </a:lnSpc>
              <a:spcBef>
                <a:spcPts val="0"/>
              </a:spcBef>
              <a:buFont typeface="+mj-lt"/>
              <a:buNone/>
              <a:defRPr sz="18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73150" marR="0" lvl="0" indent="-200025" algn="l" defTabSz="914400" rtl="0" eaLnBrk="1" fontAlgn="auto" latinLnBrk="0" hangingPunct="1">
              <a:lnSpc>
                <a:spcPct val="100000"/>
              </a:lnSpc>
              <a:spcBef>
                <a:spcPts val="0"/>
              </a:spcBef>
              <a:spcAft>
                <a:spcPts val="300"/>
              </a:spcAft>
              <a:buClrTx/>
              <a:buSzTx/>
              <a:buFont typeface="+mj-lt"/>
              <a:buChar char="•"/>
              <a:tabLst/>
              <a:defRPr/>
            </a:pPr>
            <a:r>
              <a:rPr kumimoji="0" lang="en-US" sz="2000" b="0" i="0" u="none" strike="noStrike" kern="1200" cap="none" spc="-10" normalizeH="0" baseline="0" noProof="0" err="1">
                <a:ln>
                  <a:noFill/>
                </a:ln>
                <a:solidFill>
                  <a:srgbClr val="FFFFFF"/>
                </a:solidFill>
                <a:effectLst/>
                <a:uLnTx/>
                <a:uFillTx/>
                <a:latin typeface="Segoe UI"/>
                <a:ea typeface="+mn-ea"/>
                <a:cs typeface="+mn-cs"/>
              </a:rPr>
              <a:t>Lohnberechnungen</a:t>
            </a:r>
            <a:r>
              <a:rPr kumimoji="0" lang="en-US" sz="2000" b="0" i="0" u="none" strike="noStrike" kern="1200" cap="none" spc="-10" normalizeH="0" baseline="0" noProof="0">
                <a:ln>
                  <a:noFill/>
                </a:ln>
                <a:solidFill>
                  <a:srgbClr val="FFFFFF"/>
                </a:solidFill>
                <a:effectLst/>
                <a:uLnTx/>
                <a:uFillTx/>
                <a:latin typeface="Segoe UI"/>
                <a:ea typeface="+mn-ea"/>
                <a:cs typeface="+mn-cs"/>
              </a:rPr>
              <a:t> und </a:t>
            </a:r>
            <a:r>
              <a:rPr kumimoji="0" lang="en-US" sz="2000" b="0" i="0" u="none" strike="noStrike" kern="1200" cap="none" spc="-10" normalizeH="0" baseline="0" noProof="0" err="1">
                <a:ln>
                  <a:noFill/>
                </a:ln>
                <a:solidFill>
                  <a:srgbClr val="FFFFFF"/>
                </a:solidFill>
                <a:effectLst/>
                <a:uLnTx/>
                <a:uFillTx/>
                <a:latin typeface="Segoe UI"/>
                <a:ea typeface="+mn-ea"/>
                <a:cs typeface="+mn-cs"/>
              </a:rPr>
              <a:t>Geschäftslogik</a:t>
            </a:r>
            <a:endParaRPr kumimoji="0" lang="en-US" sz="2000" b="0" i="0" u="none" strike="noStrike" kern="1200" cap="none" spc="-10" normalizeH="0" baseline="0" noProof="0">
              <a:ln>
                <a:noFill/>
              </a:ln>
              <a:solidFill>
                <a:srgbClr val="FFFFFF"/>
              </a:solidFill>
              <a:effectLst/>
              <a:uLnTx/>
              <a:uFillTx/>
              <a:latin typeface="Segoe UI"/>
              <a:ea typeface="+mn-ea"/>
              <a:cs typeface="+mn-cs"/>
            </a:endParaRPr>
          </a:p>
          <a:p>
            <a:pPr marL="1073150" marR="0" lvl="0" indent="-200025" algn="l" defTabSz="914400" rtl="0" eaLnBrk="1" fontAlgn="auto" latinLnBrk="0" hangingPunct="1">
              <a:lnSpc>
                <a:spcPct val="100000"/>
              </a:lnSpc>
              <a:spcBef>
                <a:spcPts val="0"/>
              </a:spcBef>
              <a:spcAft>
                <a:spcPts val="300"/>
              </a:spcAft>
              <a:buClrTx/>
              <a:buSzTx/>
              <a:buFont typeface="+mj-lt"/>
              <a:buChar char="•"/>
              <a:tabLst/>
              <a:defRPr/>
            </a:pPr>
            <a:r>
              <a:rPr kumimoji="0" lang="en-US" sz="2000" b="0" i="0" u="none" strike="noStrike" kern="1200" cap="none" spc="-10" normalizeH="0" baseline="0" noProof="0" err="1">
                <a:ln>
                  <a:noFill/>
                </a:ln>
                <a:solidFill>
                  <a:srgbClr val="FFFFFF"/>
                </a:solidFill>
                <a:effectLst/>
                <a:uLnTx/>
                <a:uFillTx/>
                <a:latin typeface="Segoe UI"/>
                <a:ea typeface="+mn-ea"/>
                <a:cs typeface="+mn-cs"/>
              </a:rPr>
              <a:t>Swissdec</a:t>
            </a:r>
            <a:r>
              <a:rPr kumimoji="0" lang="en-US" sz="2000" b="0" i="0" u="none" strike="noStrike" kern="1200" cap="none" spc="-10" normalizeH="0" baseline="0" noProof="0">
                <a:ln>
                  <a:noFill/>
                </a:ln>
                <a:solidFill>
                  <a:srgbClr val="FFFFFF"/>
                </a:solidFill>
                <a:effectLst/>
                <a:uLnTx/>
                <a:uFillTx/>
                <a:latin typeface="Segoe UI"/>
                <a:ea typeface="+mn-ea"/>
                <a:cs typeface="+mn-cs"/>
              </a:rPr>
              <a:t> / ELM und </a:t>
            </a:r>
            <a:r>
              <a:rPr kumimoji="0" lang="en-US" sz="2000" b="0" i="0" u="none" strike="noStrike" kern="1200" cap="none" spc="-10" normalizeH="0" baseline="0" noProof="0" err="1">
                <a:ln>
                  <a:noFill/>
                </a:ln>
                <a:solidFill>
                  <a:srgbClr val="FFFFFF"/>
                </a:solidFill>
                <a:effectLst/>
                <a:uLnTx/>
                <a:uFillTx/>
                <a:latin typeface="Segoe UI"/>
                <a:ea typeface="+mn-ea"/>
                <a:cs typeface="+mn-cs"/>
              </a:rPr>
              <a:t>Regulatorien</a:t>
            </a:r>
            <a:endParaRPr kumimoji="0" lang="en-US" sz="2000" b="0" i="0" u="none" strike="noStrike" kern="1200" cap="none" spc="-10" normalizeH="0" baseline="0" noProof="0">
              <a:ln>
                <a:noFill/>
              </a:ln>
              <a:solidFill>
                <a:srgbClr val="FFFFFF"/>
              </a:solidFill>
              <a:effectLst/>
              <a:uLnTx/>
              <a:uFillTx/>
              <a:latin typeface="Segoe UI"/>
              <a:ea typeface="+mn-ea"/>
              <a:cs typeface="+mn-cs"/>
            </a:endParaRPr>
          </a:p>
          <a:p>
            <a:pPr marL="1073150" marR="0" lvl="0" indent="-200025" algn="l" defTabSz="914400" rtl="0" eaLnBrk="1" fontAlgn="auto" latinLnBrk="0" hangingPunct="1">
              <a:lnSpc>
                <a:spcPct val="100000"/>
              </a:lnSpc>
              <a:spcBef>
                <a:spcPts val="0"/>
              </a:spcBef>
              <a:spcAft>
                <a:spcPts val="300"/>
              </a:spcAft>
              <a:buClrTx/>
              <a:buSzTx/>
              <a:buFont typeface="+mj-lt"/>
              <a:buChar char="•"/>
              <a:tabLst/>
              <a:defRPr/>
            </a:pPr>
            <a:r>
              <a:rPr kumimoji="0" lang="en-US" sz="2000" b="0" i="0" u="none" strike="noStrike" kern="1200" cap="none" spc="-10" normalizeH="0" baseline="0" noProof="0">
                <a:ln>
                  <a:noFill/>
                </a:ln>
                <a:solidFill>
                  <a:srgbClr val="FFFFFF"/>
                </a:solidFill>
                <a:effectLst/>
                <a:uLnTx/>
                <a:uFillTx/>
                <a:latin typeface="Segoe UI"/>
                <a:ea typeface="+mn-ea"/>
                <a:cs typeface="+mn-cs"/>
              </a:rPr>
              <a:t>SaaS Backend </a:t>
            </a:r>
            <a:r>
              <a:rPr kumimoji="0" lang="en-US" sz="2000" b="0" i="0" u="none" strike="noStrike" kern="1200" cap="none" spc="-10" normalizeH="0" baseline="0" noProof="0" err="1">
                <a:ln>
                  <a:noFill/>
                </a:ln>
                <a:solidFill>
                  <a:srgbClr val="FFFFFF"/>
                </a:solidFill>
                <a:effectLst/>
                <a:uLnTx/>
                <a:uFillTx/>
                <a:latin typeface="Segoe UI"/>
                <a:ea typeface="+mn-ea"/>
                <a:cs typeface="+mn-cs"/>
              </a:rPr>
              <a:t>mit</a:t>
            </a:r>
            <a:r>
              <a:rPr kumimoji="0" lang="en-US" sz="2000" b="0" i="0" u="none" strike="noStrike" kern="1200" cap="none" spc="-10" normalizeH="0" baseline="0" noProof="0">
                <a:ln>
                  <a:noFill/>
                </a:ln>
                <a:solidFill>
                  <a:srgbClr val="FFFFFF"/>
                </a:solidFill>
                <a:effectLst/>
                <a:uLnTx/>
                <a:uFillTx/>
                <a:latin typeface="Segoe UI"/>
                <a:ea typeface="+mn-ea"/>
                <a:cs typeface="+mn-cs"/>
              </a:rPr>
              <a:t> </a:t>
            </a:r>
            <a:r>
              <a:rPr kumimoji="0" lang="en-US" sz="2000" b="0" i="0" u="none" strike="noStrike" kern="1200" cap="none" spc="-10" normalizeH="0" baseline="0" noProof="0" err="1">
                <a:ln>
                  <a:noFill/>
                </a:ln>
                <a:solidFill>
                  <a:srgbClr val="FFFFFF"/>
                </a:solidFill>
                <a:effectLst/>
                <a:uLnTx/>
                <a:uFillTx/>
                <a:latin typeface="Segoe UI"/>
                <a:ea typeface="+mn-ea"/>
                <a:cs typeface="+mn-cs"/>
              </a:rPr>
              <a:t>Schnittstellen</a:t>
            </a:r>
            <a:r>
              <a:rPr kumimoji="0" lang="en-US" sz="2000" b="0" i="0" u="none" strike="noStrike" kern="1200" cap="none" spc="-10" normalizeH="0" baseline="0" noProof="0">
                <a:ln>
                  <a:noFill/>
                </a:ln>
                <a:solidFill>
                  <a:srgbClr val="FFFFFF"/>
                </a:solidFill>
                <a:effectLst/>
                <a:uLnTx/>
                <a:uFillTx/>
                <a:latin typeface="Segoe UI"/>
                <a:ea typeface="+mn-ea"/>
                <a:cs typeface="+mn-cs"/>
              </a:rPr>
              <a:t> in </a:t>
            </a:r>
            <a:r>
              <a:rPr kumimoji="0" lang="en-US" sz="2000" b="0" i="0" u="none" strike="noStrike" kern="1200" cap="none" spc="-10" normalizeH="0" baseline="0" noProof="0" err="1">
                <a:ln>
                  <a:noFill/>
                </a:ln>
                <a:solidFill>
                  <a:srgbClr val="FFFFFF"/>
                </a:solidFill>
                <a:effectLst/>
                <a:uLnTx/>
                <a:uFillTx/>
                <a:latin typeface="Segoe UI"/>
                <a:ea typeface="+mn-ea"/>
                <a:cs typeface="+mn-cs"/>
              </a:rPr>
              <a:t>Civetica</a:t>
            </a:r>
            <a:endParaRPr kumimoji="0" lang="en-US" sz="2000" b="0" i="0" u="none" strike="noStrike" kern="1200" cap="none" spc="-10" normalizeH="0" baseline="0" noProof="0">
              <a:ln>
                <a:noFill/>
              </a:ln>
              <a:solidFill>
                <a:srgbClr val="FFFFFF"/>
              </a:solidFill>
              <a:effectLst/>
              <a:uLnTx/>
              <a:uFillTx/>
              <a:latin typeface="Segoe UI"/>
              <a:ea typeface="+mn-ea"/>
              <a:cs typeface="+mn-cs"/>
            </a:endParaRPr>
          </a:p>
        </p:txBody>
      </p:sp>
      <p:pic>
        <p:nvPicPr>
          <p:cNvPr id="8" name="Grafik 7" descr="(4) ASON LOGO; COLORED; No Subtext.png">
            <a:extLst>
              <a:ext uri="{FF2B5EF4-FFF2-40B4-BE49-F238E27FC236}">
                <a16:creationId xmlns:a16="http://schemas.microsoft.com/office/drawing/2014/main" id="{A1D9D4B5-D027-674B-C3AC-D04A524B2A38}"/>
              </a:ext>
            </a:extLst>
          </p:cNvPr>
          <p:cNvPicPr>
            <a:picLocks noChangeAspect="1"/>
          </p:cNvPicPr>
          <p:nvPr/>
        </p:nvPicPr>
        <p:blipFill>
          <a:blip r:embed="rId5"/>
          <a:stretch>
            <a:fillRect/>
          </a:stretch>
        </p:blipFill>
        <p:spPr>
          <a:xfrm>
            <a:off x="560387" y="5345770"/>
            <a:ext cx="2244785" cy="831402"/>
          </a:xfrm>
          <a:prstGeom prst="rect">
            <a:avLst/>
          </a:prstGeom>
        </p:spPr>
      </p:pic>
      <p:cxnSp>
        <p:nvCxnSpPr>
          <p:cNvPr id="10" name="Gerade Verbindung mit Pfeil 9">
            <a:extLst>
              <a:ext uri="{FF2B5EF4-FFF2-40B4-BE49-F238E27FC236}">
                <a16:creationId xmlns:a16="http://schemas.microsoft.com/office/drawing/2014/main" id="{D424A666-C96D-A505-104F-1C1A2EF22D2F}"/>
              </a:ext>
            </a:extLst>
          </p:cNvPr>
          <p:cNvCxnSpPr>
            <a:cxnSpLocks/>
          </p:cNvCxnSpPr>
          <p:nvPr/>
        </p:nvCxnSpPr>
        <p:spPr>
          <a:xfrm flipV="1">
            <a:off x="3336868" y="2294930"/>
            <a:ext cx="998365" cy="301152"/>
          </a:xfrm>
          <a:prstGeom prst="straightConnector1">
            <a:avLst/>
          </a:prstGeom>
          <a:ln w="57150">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1DF38D68-77ED-7F38-D80B-A8BC84A42BA7}"/>
              </a:ext>
            </a:extLst>
          </p:cNvPr>
          <p:cNvCxnSpPr>
            <a:cxnSpLocks/>
          </p:cNvCxnSpPr>
          <p:nvPr/>
        </p:nvCxnSpPr>
        <p:spPr>
          <a:xfrm>
            <a:off x="1920240" y="4593223"/>
            <a:ext cx="873760" cy="810299"/>
          </a:xfrm>
          <a:prstGeom prst="straightConnector1">
            <a:avLst/>
          </a:prstGeom>
          <a:ln w="57150">
            <a:solidFill>
              <a:srgbClr val="EA4EC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Datumsplatzhalter 3">
            <a:extLst>
              <a:ext uri="{FF2B5EF4-FFF2-40B4-BE49-F238E27FC236}">
                <a16:creationId xmlns:a16="http://schemas.microsoft.com/office/drawing/2014/main" id="{F1B052D9-EA74-DD6B-CD53-998E7AB0290C}"/>
              </a:ext>
            </a:extLst>
          </p:cNvPr>
          <p:cNvSpPr>
            <a:spLocks noGrp="1"/>
          </p:cNvSpPr>
          <p:nvPr>
            <p:ph type="dt" sz="half" idx="10"/>
          </p:nvPr>
        </p:nvSpPr>
        <p:spPr>
          <a:xfrm>
            <a:off x="9461239" y="6560212"/>
            <a:ext cx="1189348" cy="144016"/>
          </a:xfrm>
        </p:spPr>
        <p:txBody>
          <a:bodyPr/>
          <a:lstStyle/>
          <a:p>
            <a:pPr marL="0" marR="0" lvl="0" indent="0" algn="r" defTabSz="914400" rtl="0" eaLnBrk="1" fontAlgn="auto" latinLnBrk="0" hangingPunct="1">
              <a:lnSpc>
                <a:spcPct val="109000"/>
              </a:lnSpc>
              <a:spcBef>
                <a:spcPts val="0"/>
              </a:spcBef>
              <a:spcAft>
                <a:spcPts val="0"/>
              </a:spcAft>
              <a:buClrTx/>
              <a:buSzTx/>
              <a:buFont typeface="+mj-lt"/>
              <a:buNone/>
              <a:tabLst/>
              <a:defRPr/>
            </a:pPr>
            <a:fld id="{B647B79B-8BDB-4987-869A-C5B2FF7D0393}" type="datetime4">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0"/>
                </a:spcAft>
                <a:buClrTx/>
                <a:buSzTx/>
                <a:buFont typeface="+mj-lt"/>
                <a:buNone/>
                <a:tabLst/>
                <a:defRPr/>
              </a:pPr>
              <a:t>3. November 2026</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17" name="Foliennummernplatzhalter 5">
            <a:extLst>
              <a:ext uri="{FF2B5EF4-FFF2-40B4-BE49-F238E27FC236}">
                <a16:creationId xmlns:a16="http://schemas.microsoft.com/office/drawing/2014/main" id="{17C42B0F-2DDC-951F-E702-321B94C0FD45}"/>
              </a:ext>
            </a:extLst>
          </p:cNvPr>
          <p:cNvSpPr>
            <a:spLocks noGrp="1"/>
          </p:cNvSpPr>
          <p:nvPr>
            <p:ph type="sldNum" sz="quarter" idx="12"/>
          </p:nvPr>
        </p:nvSpPr>
        <p:spPr>
          <a:xfrm>
            <a:off x="11037127" y="6560212"/>
            <a:ext cx="746886" cy="144016"/>
          </a:xfrm>
        </p:spPr>
        <p:txBody>
          <a:bodyPr/>
          <a:lstStyle/>
          <a:p>
            <a:pPr marL="0" marR="0" lvl="0" indent="0" algn="r" defTabSz="914400" rtl="0" eaLnBrk="1" fontAlgn="auto" latinLnBrk="0" hangingPunct="1">
              <a:lnSpc>
                <a:spcPct val="109000"/>
              </a:lnSpc>
              <a:spcBef>
                <a:spcPts val="0"/>
              </a:spcBef>
              <a:spcAft>
                <a:spcPts val="0"/>
              </a:spcAft>
              <a:buClrTx/>
              <a:buSzTx/>
              <a:buFont typeface="+mj-lt"/>
              <a:buNone/>
              <a:tabLst/>
              <a:defRPr/>
            </a:pPr>
            <a:fld id="{442AD375-037F-43D0-B059-5172DA06796A}" type="slidenum">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0"/>
                </a:spcAft>
                <a:buClrTx/>
                <a:buSzTx/>
                <a:buFont typeface="+mj-lt"/>
                <a:buNone/>
                <a:tabLst/>
                <a:defRPr/>
              </a:pPr>
              <a:t>18</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18" name="Fußzeilenplatzhalter 3">
            <a:extLst>
              <a:ext uri="{FF2B5EF4-FFF2-40B4-BE49-F238E27FC236}">
                <a16:creationId xmlns:a16="http://schemas.microsoft.com/office/drawing/2014/main" id="{F04D00F3-E477-3BDA-29A1-450A7B733E70}"/>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DE" sz="800" b="0" i="0" u="none" strike="noStrike" kern="1200" cap="none" spc="-10" normalizeH="0" baseline="0" noProof="0">
                <a:ln>
                  <a:noFill/>
                </a:ln>
                <a:solidFill>
                  <a:srgbClr val="000000"/>
                </a:solidFill>
                <a:effectLst/>
                <a:uLnTx/>
                <a:uFillTx/>
                <a:latin typeface="Segoe UI"/>
                <a:ea typeface="+mn-ea"/>
                <a:cs typeface="+mn-cs"/>
              </a:rPr>
              <a:t>Swiss Post Digital Government AG – Kundenpräsentation – C1 Öffentlich</a:t>
            </a:r>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19" name="Titel 31">
            <a:extLst>
              <a:ext uri="{FF2B5EF4-FFF2-40B4-BE49-F238E27FC236}">
                <a16:creationId xmlns:a16="http://schemas.microsoft.com/office/drawing/2014/main" id="{F0F1344D-5C66-CC74-14AB-B52B7577E01C}"/>
              </a:ext>
            </a:extLst>
          </p:cNvPr>
          <p:cNvSpPr txBox="1">
            <a:spLocks/>
          </p:cNvSpPr>
          <p:nvPr/>
        </p:nvSpPr>
        <p:spPr>
          <a:xfrm>
            <a:off x="560387" y="520700"/>
            <a:ext cx="11376025" cy="831402"/>
          </a:xfrm>
          <a:prstGeom prst="rect">
            <a:avLst/>
          </a:prstGeom>
        </p:spPr>
        <p:txBody>
          <a:bodyPr vert="horz" lIns="0" tIns="0" rIns="0" bIns="0" rtlCol="0" anchor="t">
            <a:noAutofit/>
          </a:bodyPr>
          <a:lstStyle>
            <a:lvl1pPr algn="l" defTabSz="914400" rtl="0" eaLnBrk="1" latinLnBrk="0" hangingPunct="1">
              <a:lnSpc>
                <a:spcPct val="96000"/>
              </a:lnSpc>
              <a:spcBef>
                <a:spcPct val="0"/>
              </a:spcBef>
              <a:buNone/>
              <a:defRPr sz="2800" b="1" kern="1200" spc="-10" baseline="0">
                <a:solidFill>
                  <a:schemeClr val="tx1"/>
                </a:solidFill>
                <a:latin typeface="+mj-lt"/>
                <a:ea typeface="+mj-ea"/>
                <a:cs typeface="+mj-cs"/>
              </a:defRPr>
            </a:lvl1pPr>
          </a:lstStyle>
          <a:p>
            <a:pPr>
              <a:buFontTx/>
            </a:pPr>
            <a:r>
              <a:rPr lang="de-CH"/>
              <a:t>Vorschau </a:t>
            </a:r>
            <a:r>
              <a:rPr lang="de-CH" err="1"/>
              <a:t>Civetica</a:t>
            </a:r>
            <a:r>
              <a:rPr lang="de-CH"/>
              <a:t> Lohn</a:t>
            </a:r>
            <a:endParaRPr lang="de-DE"/>
          </a:p>
        </p:txBody>
      </p:sp>
    </p:spTree>
    <p:extLst>
      <p:ext uri="{BB962C8B-B14F-4D97-AF65-F5344CB8AC3E}">
        <p14:creationId xmlns:p14="http://schemas.microsoft.com/office/powerpoint/2010/main" val="1110725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507C1-B68C-8EE4-6FE2-670F80F4E729}"/>
            </a:ext>
          </a:extLst>
        </p:cNvPr>
        <p:cNvGrpSpPr/>
        <p:nvPr/>
      </p:nvGrpSpPr>
      <p:grpSpPr>
        <a:xfrm>
          <a:off x="0" y="0"/>
          <a:ext cx="0" cy="0"/>
          <a:chOff x="0" y="0"/>
          <a:chExt cx="0" cy="0"/>
        </a:xfrm>
      </p:grpSpPr>
      <p:grpSp>
        <p:nvGrpSpPr>
          <p:cNvPr id="3" name="Gruppieren 2">
            <a:extLst>
              <a:ext uri="{FF2B5EF4-FFF2-40B4-BE49-F238E27FC236}">
                <a16:creationId xmlns:a16="http://schemas.microsoft.com/office/drawing/2014/main" id="{19D5AF02-7CEA-586A-3EE5-11628CDE5403}"/>
              </a:ext>
            </a:extLst>
          </p:cNvPr>
          <p:cNvGrpSpPr/>
          <p:nvPr/>
        </p:nvGrpSpPr>
        <p:grpSpPr>
          <a:xfrm>
            <a:off x="407986" y="1044220"/>
            <a:ext cx="7933373" cy="5232400"/>
            <a:chOff x="628650" y="0"/>
            <a:chExt cx="12001500" cy="6877842"/>
          </a:xfrm>
        </p:grpSpPr>
        <p:pic>
          <p:nvPicPr>
            <p:cNvPr id="5" name="!!PayrollNotebook" descr="image-8fdc870773856499ea7a4b9e51056bb9.jpg">
              <a:extLst>
                <a:ext uri="{FF2B5EF4-FFF2-40B4-BE49-F238E27FC236}">
                  <a16:creationId xmlns:a16="http://schemas.microsoft.com/office/drawing/2014/main" id="{FD043789-35D4-3D73-EF4B-72E3626CF814}"/>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628650" y="0"/>
              <a:ext cx="12001500" cy="6877842"/>
            </a:xfrm>
            <a:prstGeom prst="rect">
              <a:avLst/>
            </a:prstGeom>
          </p:spPr>
        </p:pic>
        <p:pic>
          <p:nvPicPr>
            <p:cNvPr id="9" name="!!PayrollScreen">
              <a:extLst>
                <a:ext uri="{FF2B5EF4-FFF2-40B4-BE49-F238E27FC236}">
                  <a16:creationId xmlns:a16="http://schemas.microsoft.com/office/drawing/2014/main" id="{AA352D72-FB05-1C95-19A3-2955942F64D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579958" y="648955"/>
              <a:ext cx="10116740" cy="5103987"/>
            </a:xfrm>
            <a:prstGeom prst="rect">
              <a:avLst/>
            </a:prstGeom>
          </p:spPr>
        </p:pic>
      </p:grpSp>
      <p:sp>
        <p:nvSpPr>
          <p:cNvPr id="6" name="Datumsplatzhalter 3">
            <a:extLst>
              <a:ext uri="{FF2B5EF4-FFF2-40B4-BE49-F238E27FC236}">
                <a16:creationId xmlns:a16="http://schemas.microsoft.com/office/drawing/2014/main" id="{CAEC57C5-79D3-33E3-AC01-E854491B2130}"/>
              </a:ext>
            </a:extLst>
          </p:cNvPr>
          <p:cNvSpPr>
            <a:spLocks noGrp="1"/>
          </p:cNvSpPr>
          <p:nvPr>
            <p:ph type="dt" sz="half" idx="10"/>
          </p:nvPr>
        </p:nvSpPr>
        <p:spPr>
          <a:xfrm>
            <a:off x="9461239" y="6560212"/>
            <a:ext cx="1189348" cy="144016"/>
          </a:xfrm>
        </p:spPr>
        <p:txBody>
          <a:bodyPr/>
          <a:lstStyle/>
          <a:p>
            <a:pPr marL="0" marR="0" lvl="0" indent="0" algn="r" defTabSz="914400" rtl="0" eaLnBrk="1" fontAlgn="auto" latinLnBrk="0" hangingPunct="1">
              <a:lnSpc>
                <a:spcPct val="109000"/>
              </a:lnSpc>
              <a:spcBef>
                <a:spcPts val="0"/>
              </a:spcBef>
              <a:spcAft>
                <a:spcPts val="0"/>
              </a:spcAft>
              <a:buClrTx/>
              <a:buSzTx/>
              <a:buFont typeface="+mj-lt"/>
              <a:buNone/>
              <a:tabLst/>
              <a:defRPr/>
            </a:pPr>
            <a:fld id="{B647B79B-8BDB-4987-869A-C5B2FF7D0393}" type="datetime4">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0"/>
                </a:spcAft>
                <a:buClrTx/>
                <a:buSzTx/>
                <a:buFont typeface="+mj-lt"/>
                <a:buNone/>
                <a:tabLst/>
                <a:defRPr/>
              </a:pPr>
              <a:t>3. November 2026</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7" name="Foliennummernplatzhalter 5">
            <a:extLst>
              <a:ext uri="{FF2B5EF4-FFF2-40B4-BE49-F238E27FC236}">
                <a16:creationId xmlns:a16="http://schemas.microsoft.com/office/drawing/2014/main" id="{91485BAF-9EE3-B5A3-B5D4-A2BB9D285F83}"/>
              </a:ext>
            </a:extLst>
          </p:cNvPr>
          <p:cNvSpPr>
            <a:spLocks noGrp="1"/>
          </p:cNvSpPr>
          <p:nvPr>
            <p:ph type="sldNum" sz="quarter" idx="12"/>
          </p:nvPr>
        </p:nvSpPr>
        <p:spPr>
          <a:xfrm>
            <a:off x="11037127" y="6560212"/>
            <a:ext cx="746886" cy="144016"/>
          </a:xfrm>
        </p:spPr>
        <p:txBody>
          <a:bodyPr/>
          <a:lstStyle/>
          <a:p>
            <a:pPr marL="0" marR="0" lvl="0" indent="0" algn="r" defTabSz="914400" rtl="0" eaLnBrk="1" fontAlgn="auto" latinLnBrk="0" hangingPunct="1">
              <a:lnSpc>
                <a:spcPct val="109000"/>
              </a:lnSpc>
              <a:spcBef>
                <a:spcPts val="0"/>
              </a:spcBef>
              <a:spcAft>
                <a:spcPts val="0"/>
              </a:spcAft>
              <a:buClrTx/>
              <a:buSzTx/>
              <a:buFont typeface="+mj-lt"/>
              <a:buNone/>
              <a:tabLst/>
              <a:defRPr/>
            </a:pPr>
            <a:fld id="{442AD375-037F-43D0-B059-5172DA06796A}" type="slidenum">
              <a:rPr kumimoji="0" lang="de-CH" sz="800" b="0" i="0" u="none" strike="noStrike" kern="1200" cap="none" spc="-10" normalizeH="0" baseline="0" noProof="0" smtClean="0">
                <a:ln>
                  <a:noFill/>
                </a:ln>
                <a:solidFill>
                  <a:srgbClr val="000000"/>
                </a:solidFill>
                <a:effectLst/>
                <a:uLnTx/>
                <a:uFillTx/>
                <a:latin typeface="Segoe UI"/>
                <a:ea typeface="+mn-ea"/>
                <a:cs typeface="+mn-cs"/>
              </a:rPr>
              <a:pPr marL="0" marR="0" lvl="0" indent="0" algn="r" defTabSz="914400" rtl="0" eaLnBrk="1" fontAlgn="auto" latinLnBrk="0" hangingPunct="1">
                <a:lnSpc>
                  <a:spcPct val="109000"/>
                </a:lnSpc>
                <a:spcBef>
                  <a:spcPts val="0"/>
                </a:spcBef>
                <a:spcAft>
                  <a:spcPts val="0"/>
                </a:spcAft>
                <a:buClrTx/>
                <a:buSzTx/>
                <a:buFont typeface="+mj-lt"/>
                <a:buNone/>
                <a:tabLst/>
                <a:defRPr/>
              </a:pPr>
              <a:t>19</a:t>
            </a:fld>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8" name="Fußzeilenplatzhalter 3">
            <a:extLst>
              <a:ext uri="{FF2B5EF4-FFF2-40B4-BE49-F238E27FC236}">
                <a16:creationId xmlns:a16="http://schemas.microsoft.com/office/drawing/2014/main" id="{83F7D437-3453-17AB-1890-823548C33722}"/>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9000"/>
              </a:lnSpc>
              <a:spcBef>
                <a:spcPts val="0"/>
              </a:spcBef>
              <a:spcAft>
                <a:spcPts val="0"/>
              </a:spcAft>
              <a:buClrTx/>
              <a:buSzTx/>
              <a:buFont typeface="+mj-lt"/>
              <a:buNone/>
              <a:tabLst/>
              <a:defRPr/>
            </a:pPr>
            <a:r>
              <a:rPr kumimoji="0" lang="de-DE" sz="800" b="0" i="0" u="none" strike="noStrike" kern="1200" cap="none" spc="-10" normalizeH="0" baseline="0" noProof="0">
                <a:ln>
                  <a:noFill/>
                </a:ln>
                <a:solidFill>
                  <a:srgbClr val="000000"/>
                </a:solidFill>
                <a:effectLst/>
                <a:uLnTx/>
                <a:uFillTx/>
                <a:latin typeface="Segoe UI"/>
                <a:ea typeface="+mn-ea"/>
                <a:cs typeface="+mn-cs"/>
              </a:rPr>
              <a:t>Swiss Post Digital Government AG – Kundenpräsentation – C1 Öffentlich</a:t>
            </a:r>
            <a:endParaRPr kumimoji="0" lang="de-CH" sz="800" b="0" i="0" u="none" strike="noStrike" kern="1200" cap="none" spc="-10" normalizeH="0" baseline="0" noProof="0">
              <a:ln>
                <a:noFill/>
              </a:ln>
              <a:solidFill>
                <a:srgbClr val="000000"/>
              </a:solidFill>
              <a:effectLst/>
              <a:uLnTx/>
              <a:uFillTx/>
              <a:latin typeface="Segoe UI"/>
              <a:ea typeface="+mn-ea"/>
              <a:cs typeface="+mn-cs"/>
            </a:endParaRPr>
          </a:p>
        </p:txBody>
      </p:sp>
      <p:sp>
        <p:nvSpPr>
          <p:cNvPr id="11" name="Titel 31">
            <a:extLst>
              <a:ext uri="{FF2B5EF4-FFF2-40B4-BE49-F238E27FC236}">
                <a16:creationId xmlns:a16="http://schemas.microsoft.com/office/drawing/2014/main" id="{A42858AD-CC68-97E1-F8E7-7C53D050EE29}"/>
              </a:ext>
            </a:extLst>
          </p:cNvPr>
          <p:cNvSpPr txBox="1">
            <a:spLocks/>
          </p:cNvSpPr>
          <p:nvPr/>
        </p:nvSpPr>
        <p:spPr>
          <a:xfrm>
            <a:off x="560387" y="520700"/>
            <a:ext cx="11376025" cy="831402"/>
          </a:xfrm>
          <a:prstGeom prst="rect">
            <a:avLst/>
          </a:prstGeom>
        </p:spPr>
        <p:txBody>
          <a:bodyPr vert="horz" lIns="0" tIns="0" rIns="0" bIns="0" rtlCol="0" anchor="t">
            <a:noAutofit/>
          </a:bodyPr>
          <a:lstStyle>
            <a:lvl1pPr algn="l" defTabSz="914400" rtl="0" eaLnBrk="1" latinLnBrk="0" hangingPunct="1">
              <a:lnSpc>
                <a:spcPct val="96000"/>
              </a:lnSpc>
              <a:spcBef>
                <a:spcPct val="0"/>
              </a:spcBef>
              <a:buNone/>
              <a:defRPr sz="2800" b="1" kern="1200" spc="-10" baseline="0">
                <a:solidFill>
                  <a:schemeClr val="tx1"/>
                </a:solidFill>
                <a:latin typeface="+mj-lt"/>
                <a:ea typeface="+mj-ea"/>
                <a:cs typeface="+mj-cs"/>
              </a:defRPr>
            </a:lvl1pPr>
          </a:lstStyle>
          <a:p>
            <a:pPr>
              <a:buFontTx/>
            </a:pPr>
            <a:r>
              <a:rPr lang="de-CH"/>
              <a:t>Vorschau </a:t>
            </a:r>
            <a:r>
              <a:rPr lang="de-CH" err="1"/>
              <a:t>Civetica</a:t>
            </a:r>
            <a:r>
              <a:rPr lang="de-CH"/>
              <a:t> Lohn</a:t>
            </a:r>
            <a:endParaRPr lang="de-DE"/>
          </a:p>
        </p:txBody>
      </p:sp>
      <p:sp>
        <p:nvSpPr>
          <p:cNvPr id="16" name="Textfeld 15">
            <a:extLst>
              <a:ext uri="{FF2B5EF4-FFF2-40B4-BE49-F238E27FC236}">
                <a16:creationId xmlns:a16="http://schemas.microsoft.com/office/drawing/2014/main" id="{F4F3E63A-D9EE-0DF3-D341-2771A5E76E0F}"/>
              </a:ext>
            </a:extLst>
          </p:cNvPr>
          <p:cNvSpPr txBox="1"/>
          <p:nvPr/>
        </p:nvSpPr>
        <p:spPr>
          <a:xfrm>
            <a:off x="8064820" y="1207047"/>
            <a:ext cx="3795392" cy="4194803"/>
          </a:xfrm>
          <a:prstGeom prst="rect">
            <a:avLst/>
          </a:prstGeom>
          <a:noFill/>
        </p:spPr>
        <p:txBody>
          <a:bodyPr wrap="square">
            <a:spAutoFit/>
          </a:bodyPr>
          <a:lstStyle/>
          <a:p>
            <a:pPr lvl="0" fontAlgn="t">
              <a:lnSpc>
                <a:spcPct val="109000"/>
              </a:lnSpc>
              <a:spcAft>
                <a:spcPts val="1800"/>
              </a:spcAft>
            </a:pPr>
            <a:r>
              <a:rPr lang="de-DE" sz="1800" i="0">
                <a:effectLst/>
                <a:latin typeface="+mn-lt"/>
              </a:rPr>
              <a:t>Durchgängige Prozesse ohne Medienbrüche </a:t>
            </a:r>
          </a:p>
          <a:p>
            <a:pPr fontAlgn="t">
              <a:spcAft>
                <a:spcPts val="1800"/>
              </a:spcAft>
            </a:pPr>
            <a:r>
              <a:rPr lang="de-DE" sz="1800"/>
              <a:t>Einheitliche Benutzeroberfläche</a:t>
            </a:r>
            <a:endParaRPr lang="de-DE" sz="1800" i="0">
              <a:effectLst/>
              <a:latin typeface="+mn-lt"/>
            </a:endParaRPr>
          </a:p>
          <a:p>
            <a:pPr lvl="0" fontAlgn="t">
              <a:lnSpc>
                <a:spcPct val="109000"/>
              </a:lnSpc>
              <a:spcAft>
                <a:spcPts val="1800"/>
              </a:spcAft>
            </a:pPr>
            <a:r>
              <a:rPr lang="de-DE" sz="1800" i="0">
                <a:effectLst/>
                <a:latin typeface="+mn-lt"/>
              </a:rPr>
              <a:t>Keine redundante Datenerfassung</a:t>
            </a:r>
          </a:p>
          <a:p>
            <a:pPr lvl="0" fontAlgn="t">
              <a:lnSpc>
                <a:spcPct val="109000"/>
              </a:lnSpc>
              <a:spcAft>
                <a:spcPts val="1800"/>
              </a:spcAft>
            </a:pPr>
            <a:r>
              <a:rPr lang="de-DE" sz="1800" i="0">
                <a:effectLst/>
                <a:latin typeface="+mn-lt"/>
              </a:rPr>
              <a:t>Automatisierte Verbuchung</a:t>
            </a:r>
          </a:p>
          <a:p>
            <a:pPr lvl="0" fontAlgn="t">
              <a:lnSpc>
                <a:spcPct val="109000"/>
              </a:lnSpc>
              <a:spcAft>
                <a:spcPts val="1800"/>
              </a:spcAft>
            </a:pPr>
            <a:r>
              <a:rPr lang="de-DE" sz="1800" i="0">
                <a:effectLst/>
                <a:latin typeface="+mn-lt"/>
              </a:rPr>
              <a:t>Weniger Schnittstellen und Exporte/Importe </a:t>
            </a:r>
            <a:endParaRPr lang="de-DE" sz="1800"/>
          </a:p>
          <a:p>
            <a:pPr lvl="0" fontAlgn="t">
              <a:lnSpc>
                <a:spcPct val="109000"/>
              </a:lnSpc>
              <a:spcAft>
                <a:spcPts val="1800"/>
              </a:spcAft>
            </a:pPr>
            <a:r>
              <a:rPr lang="de-DE" sz="1800" i="0">
                <a:effectLst/>
                <a:latin typeface="+mn-lt"/>
              </a:rPr>
              <a:t>Maximale Datenkonsistenz</a:t>
            </a:r>
          </a:p>
          <a:p>
            <a:pPr lvl="0" fontAlgn="t">
              <a:lnSpc>
                <a:spcPct val="109000"/>
              </a:lnSpc>
              <a:spcAft>
                <a:spcPts val="1800"/>
              </a:spcAft>
            </a:pPr>
            <a:r>
              <a:rPr lang="de-DE" sz="1800" i="0">
                <a:effectLst/>
                <a:latin typeface="+mn-lt"/>
              </a:rPr>
              <a:t>Zentraler Ansprechpartner</a:t>
            </a:r>
            <a:endParaRPr lang="de-DE" sz="1800" i="0">
              <a:effectLst/>
              <a:latin typeface="Segoe UI" panose="020B0502040204020203" pitchFamily="34" charset="0"/>
            </a:endParaRPr>
          </a:p>
        </p:txBody>
      </p:sp>
    </p:spTree>
    <p:extLst>
      <p:ext uri="{BB962C8B-B14F-4D97-AF65-F5344CB8AC3E}">
        <p14:creationId xmlns:p14="http://schemas.microsoft.com/office/powerpoint/2010/main" val="324500386"/>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A89F78DE-CC88-4139-5B30-FA890ADEAFA6}"/>
              </a:ext>
            </a:extLst>
          </p:cNvPr>
          <p:cNvSpPr>
            <a:spLocks noGrp="1"/>
          </p:cNvSpPr>
          <p:nvPr>
            <p:ph type="subTitle" idx="1"/>
          </p:nvPr>
        </p:nvSpPr>
        <p:spPr>
          <a:xfrm>
            <a:off x="427273" y="1268759"/>
            <a:ext cx="5667528" cy="4753225"/>
          </a:xfrm>
        </p:spPr>
        <p:txBody>
          <a:bodyPr/>
          <a:lstStyle/>
          <a:p>
            <a:pPr>
              <a:lnSpc>
                <a:spcPct val="100000"/>
              </a:lnSpc>
              <a:spcAft>
                <a:spcPts val="600"/>
              </a:spcAft>
            </a:pPr>
            <a:br>
              <a:rPr lang="en-US" sz="4800">
                <a:solidFill>
                  <a:srgbClr val="000000"/>
                </a:solidFill>
                <a:latin typeface="Segoe UI" pitchFamily="34" charset="0"/>
                <a:ea typeface="Segoe UI" pitchFamily="34" charset="-122"/>
                <a:cs typeface="Segoe UI" pitchFamily="34" charset="-120"/>
              </a:rPr>
            </a:br>
            <a:endParaRPr lang="en-US" sz="4800">
              <a:solidFill>
                <a:srgbClr val="000000"/>
              </a:solidFill>
              <a:latin typeface="Segoe UI" pitchFamily="34" charset="0"/>
              <a:ea typeface="Segoe UI" pitchFamily="34" charset="-122"/>
              <a:cs typeface="Segoe UI" pitchFamily="34" charset="-120"/>
            </a:endParaRPr>
          </a:p>
          <a:p>
            <a:pPr>
              <a:lnSpc>
                <a:spcPct val="100000"/>
              </a:lnSpc>
              <a:spcAft>
                <a:spcPts val="600"/>
              </a:spcAft>
            </a:pPr>
            <a:r>
              <a:rPr lang="en-US" sz="4800" err="1">
                <a:solidFill>
                  <a:srgbClr val="000000"/>
                </a:solidFill>
                <a:latin typeface="Segoe UI" pitchFamily="34" charset="0"/>
                <a:ea typeface="Segoe UI" pitchFamily="34" charset="-122"/>
                <a:cs typeface="Segoe UI" pitchFamily="34" charset="-120"/>
              </a:rPr>
              <a:t>ePost</a:t>
            </a:r>
            <a:r>
              <a:rPr lang="en-US" sz="4800">
                <a:solidFill>
                  <a:srgbClr val="000000"/>
                </a:solidFill>
                <a:latin typeface="Segoe UI" pitchFamily="34" charset="0"/>
                <a:ea typeface="Segoe UI" pitchFamily="34" charset="-122"/>
                <a:cs typeface="Segoe UI" pitchFamily="34" charset="-120"/>
              </a:rPr>
              <a:t> für </a:t>
            </a:r>
            <a:r>
              <a:rPr lang="en-US" sz="4800" err="1">
                <a:solidFill>
                  <a:srgbClr val="000000"/>
                </a:solidFill>
                <a:latin typeface="Segoe UI" pitchFamily="34" charset="0"/>
                <a:ea typeface="Segoe UI" pitchFamily="34" charset="-122"/>
                <a:cs typeface="Segoe UI" pitchFamily="34" charset="-120"/>
              </a:rPr>
              <a:t>Behörden</a:t>
            </a:r>
            <a:endParaRPr lang="en-US" sz="4800">
              <a:solidFill>
                <a:srgbClr val="000000"/>
              </a:solidFill>
              <a:latin typeface="Segoe UI" pitchFamily="34" charset="0"/>
              <a:ea typeface="Segoe UI" pitchFamily="34" charset="-122"/>
              <a:cs typeface="Segoe UI" pitchFamily="34" charset="-120"/>
            </a:endParaRPr>
          </a:p>
          <a:p>
            <a:endParaRPr lang="en-US" sz="1100">
              <a:solidFill>
                <a:srgbClr val="000000"/>
              </a:solidFill>
              <a:latin typeface="Segoe UI" pitchFamily="34" charset="0"/>
              <a:cs typeface="Segoe UI" pitchFamily="34" charset="-120"/>
            </a:endParaRPr>
          </a:p>
          <a:p>
            <a:r>
              <a:rPr lang="en-US" sz="2800" b="0">
                <a:latin typeface="Segoe UI" pitchFamily="34" charset="0"/>
                <a:ea typeface="Segoe UI" pitchFamily="34" charset="-122"/>
                <a:cs typeface="Segoe UI" pitchFamily="34" charset="-120"/>
              </a:rPr>
              <a:t>Der </a:t>
            </a:r>
            <a:r>
              <a:rPr lang="en-US" sz="2800" b="0" err="1">
                <a:latin typeface="Segoe UI" pitchFamily="34" charset="0"/>
                <a:ea typeface="Segoe UI" pitchFamily="34" charset="-122"/>
                <a:cs typeface="Segoe UI" pitchFamily="34" charset="-120"/>
              </a:rPr>
              <a:t>Digitale</a:t>
            </a:r>
            <a:r>
              <a:rPr lang="en-US" sz="2800" b="0">
                <a:latin typeface="Segoe UI" pitchFamily="34" charset="0"/>
                <a:ea typeface="Segoe UI" pitchFamily="34" charset="-122"/>
                <a:cs typeface="Segoe UI" pitchFamily="34" charset="-120"/>
              </a:rPr>
              <a:t> Brief </a:t>
            </a:r>
            <a:r>
              <a:rPr lang="en-US" sz="2800" b="0" err="1">
                <a:latin typeface="Segoe UI" pitchFamily="34" charset="0"/>
                <a:ea typeface="Segoe UI" pitchFamily="34" charset="-122"/>
                <a:cs typeface="Segoe UI" pitchFamily="34" charset="-120"/>
              </a:rPr>
              <a:t>als</a:t>
            </a:r>
            <a:r>
              <a:rPr lang="en-US" sz="2800" b="0">
                <a:latin typeface="Segoe UI" pitchFamily="34" charset="0"/>
                <a:ea typeface="Segoe UI" pitchFamily="34" charset="-122"/>
                <a:cs typeface="Segoe UI" pitchFamily="34" charset="-120"/>
              </a:rPr>
              <a:t> Teil der </a:t>
            </a:r>
            <a:r>
              <a:rPr lang="en-US" sz="2800" b="0" err="1">
                <a:latin typeface="Segoe UI" pitchFamily="34" charset="0"/>
                <a:ea typeface="Segoe UI" pitchFamily="34" charset="-122"/>
                <a:cs typeface="Segoe UI" pitchFamily="34" charset="-120"/>
              </a:rPr>
              <a:t>Grundversorgung</a:t>
            </a:r>
            <a:endParaRPr lang="en-US" sz="2800" b="0"/>
          </a:p>
          <a:p>
            <a:endParaRPr lang="en-US" sz="4000"/>
          </a:p>
          <a:p>
            <a:endParaRPr lang="de-DE" sz="4000"/>
          </a:p>
        </p:txBody>
      </p:sp>
      <p:pic>
        <p:nvPicPr>
          <p:cNvPr id="12" name="Bildplatzhalter 11">
            <a:extLst>
              <a:ext uri="{FF2B5EF4-FFF2-40B4-BE49-F238E27FC236}">
                <a16:creationId xmlns:a16="http://schemas.microsoft.com/office/drawing/2014/main" id="{20B91F30-75A1-9858-821C-0C99FCFB14EE}"/>
              </a:ext>
            </a:extLst>
          </p:cNvPr>
          <p:cNvPicPr>
            <a:picLocks noGrp="1" noChangeAspect="1"/>
          </p:cNvPicPr>
          <p:nvPr>
            <p:ph type="pic" sz="quarter" idx="13"/>
          </p:nvPr>
        </p:nvPicPr>
        <p:blipFill>
          <a:blip r:embed="rId3"/>
          <a:srcRect l="25007" r="25007"/>
          <a:stretch/>
        </p:blipFill>
        <p:spPr>
          <a:prstGeom prst="rect">
            <a:avLst/>
          </a:prstGeom>
          <a:pattFill prst="lgCheck">
            <a:fgClr>
              <a:srgbClr val="FFFFFF">
                <a:lumMod val="85000"/>
              </a:srgbClr>
            </a:fgClr>
            <a:bgClr>
              <a:srgbClr val="FFFFFF"/>
            </a:bgClr>
          </a:pattFill>
        </p:spPr>
      </p:pic>
    </p:spTree>
    <p:extLst>
      <p:ext uri="{BB962C8B-B14F-4D97-AF65-F5344CB8AC3E}">
        <p14:creationId xmlns:p14="http://schemas.microsoft.com/office/powerpoint/2010/main" val="2214494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78723D00-5CC6-CBB6-CAFB-4AFACD205E5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2" imgH="337" progId="TCLayout.ActiveDocument.1">
                  <p:embed/>
                </p:oleObj>
              </mc:Choice>
              <mc:Fallback>
                <p:oleObj name="think-cell Folie" r:id="rId4" imgW="342" imgH="337" progId="TCLayout.ActiveDocument.1">
                  <p:embed/>
                  <p:pic>
                    <p:nvPicPr>
                      <p:cNvPr id="9" name="think-cell data - do not delete" hidden="1">
                        <a:extLst>
                          <a:ext uri="{FF2B5EF4-FFF2-40B4-BE49-F238E27FC236}">
                            <a16:creationId xmlns:a16="http://schemas.microsoft.com/office/drawing/2014/main" id="{78723D00-5CC6-CBB6-CAFB-4AFACD205E5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695B4E0-621E-E8E8-42DA-4808064347D0}"/>
              </a:ext>
            </a:extLst>
          </p:cNvPr>
          <p:cNvSpPr>
            <a:spLocks noGrp="1"/>
          </p:cNvSpPr>
          <p:nvPr>
            <p:ph type="title"/>
          </p:nvPr>
        </p:nvSpPr>
        <p:spPr>
          <a:xfrm>
            <a:off x="412019" y="371702"/>
            <a:ext cx="11367231" cy="828000"/>
          </a:xfrm>
        </p:spPr>
        <p:txBody>
          <a:bodyPr vert="horz" rIns="0"/>
          <a:lstStyle/>
          <a:p>
            <a:r>
              <a:rPr lang="en-US" err="1"/>
              <a:t>Ausgangslage</a:t>
            </a:r>
            <a:r>
              <a:rPr lang="en-US"/>
              <a:t> </a:t>
            </a:r>
            <a:br>
              <a:rPr lang="en-US"/>
            </a:br>
            <a:r>
              <a:rPr lang="en-US" b="0"/>
              <a:t>Der Markt der </a:t>
            </a:r>
            <a:r>
              <a:rPr lang="en-US" b="0" err="1"/>
              <a:t>digitalen</a:t>
            </a:r>
            <a:r>
              <a:rPr lang="en-US" b="0"/>
              <a:t> Kommunikation </a:t>
            </a:r>
            <a:r>
              <a:rPr lang="en-US" b="0" err="1"/>
              <a:t>wächst</a:t>
            </a:r>
            <a:endParaRPr lang="de-CH" b="0"/>
          </a:p>
        </p:txBody>
      </p:sp>
      <p:graphicFrame>
        <p:nvGraphicFramePr>
          <p:cNvPr id="20" name="Inhaltsplatzhalter 19" descr="Chart">
            <a:extLst>
              <a:ext uri="{FF2B5EF4-FFF2-40B4-BE49-F238E27FC236}">
                <a16:creationId xmlns:a16="http://schemas.microsoft.com/office/drawing/2014/main" id="{96E909E1-2F9C-404B-9776-7F540B74D381}"/>
              </a:ext>
            </a:extLst>
          </p:cNvPr>
          <p:cNvGraphicFramePr>
            <a:graphicFrameLocks noGrp="1"/>
          </p:cNvGraphicFramePr>
          <p:nvPr>
            <p:ph sz="half" idx="1"/>
            <p:extLst>
              <p:ext uri="{D42A27DB-BD31-4B8C-83A1-F6EECF244321}">
                <p14:modId xmlns:p14="http://schemas.microsoft.com/office/powerpoint/2010/main" val="1347661050"/>
              </p:ext>
            </p:extLst>
          </p:nvPr>
        </p:nvGraphicFramePr>
        <p:xfrm>
          <a:off x="409574" y="1683615"/>
          <a:ext cx="7379821" cy="4798999"/>
        </p:xfrm>
        <a:graphic>
          <a:graphicData uri="http://schemas.openxmlformats.org/drawingml/2006/chart">
            <c:chart xmlns:c="http://schemas.openxmlformats.org/drawingml/2006/chart" xmlns:r="http://schemas.openxmlformats.org/officeDocument/2006/relationships" r:id="rId6"/>
          </a:graphicData>
        </a:graphic>
      </p:graphicFrame>
      <p:sp>
        <p:nvSpPr>
          <p:cNvPr id="37" name="Textfeld 1">
            <a:extLst>
              <a:ext uri="{FF2B5EF4-FFF2-40B4-BE49-F238E27FC236}">
                <a16:creationId xmlns:a16="http://schemas.microsoft.com/office/drawing/2014/main" id="{E9659074-6554-A56C-4542-51FB954B6ECE}"/>
              </a:ext>
            </a:extLst>
          </p:cNvPr>
          <p:cNvSpPr txBox="1"/>
          <p:nvPr/>
        </p:nvSpPr>
        <p:spPr>
          <a:xfrm>
            <a:off x="8144570" y="4016910"/>
            <a:ext cx="722164" cy="926339"/>
          </a:xfrm>
          <a:prstGeom prst="rect">
            <a:avLst/>
          </a:prstGeom>
          <a:solidFill>
            <a:schemeClr val="bg1">
              <a:alpha val="90000"/>
            </a:schemeClr>
          </a:solidFill>
        </p:spPr>
        <p:txBody>
          <a:bodyPr wrap="squar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CH" sz="1800" b="1">
                <a:solidFill>
                  <a:schemeClr val="tx1">
                    <a:lumMod val="50000"/>
                    <a:lumOff val="50000"/>
                  </a:schemeClr>
                </a:solidFill>
                <a:latin typeface="+mj-lt"/>
              </a:rPr>
              <a:t>C2C</a:t>
            </a:r>
          </a:p>
        </p:txBody>
      </p:sp>
      <p:sp>
        <p:nvSpPr>
          <p:cNvPr id="65" name="Textfeld 1">
            <a:extLst>
              <a:ext uri="{FF2B5EF4-FFF2-40B4-BE49-F238E27FC236}">
                <a16:creationId xmlns:a16="http://schemas.microsoft.com/office/drawing/2014/main" id="{DD3E33A5-A44C-BEA3-9F5C-2A3727ED4E8B}"/>
              </a:ext>
            </a:extLst>
          </p:cNvPr>
          <p:cNvSpPr txBox="1"/>
          <p:nvPr/>
        </p:nvSpPr>
        <p:spPr>
          <a:xfrm>
            <a:off x="8108352" y="1858729"/>
            <a:ext cx="711956" cy="644347"/>
          </a:xfrm>
          <a:prstGeom prst="rect">
            <a:avLst/>
          </a:prstGeom>
          <a:solidFill>
            <a:schemeClr val="bg1">
              <a:alpha val="90000"/>
            </a:schemeClr>
          </a:solidFill>
        </p:spPr>
        <p:txBody>
          <a:bodyPr wrap="squar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CH" sz="1800" b="1">
                <a:solidFill>
                  <a:schemeClr val="tx1">
                    <a:lumMod val="50000"/>
                    <a:lumOff val="50000"/>
                  </a:schemeClr>
                </a:solidFill>
                <a:latin typeface="+mj-lt"/>
              </a:rPr>
              <a:t>B2B </a:t>
            </a:r>
          </a:p>
        </p:txBody>
      </p:sp>
      <p:sp>
        <p:nvSpPr>
          <p:cNvPr id="66" name="Textfeld 1">
            <a:extLst>
              <a:ext uri="{FF2B5EF4-FFF2-40B4-BE49-F238E27FC236}">
                <a16:creationId xmlns:a16="http://schemas.microsoft.com/office/drawing/2014/main" id="{8545E527-6ADF-8091-EA18-F803AE3BC3DC}"/>
              </a:ext>
            </a:extLst>
          </p:cNvPr>
          <p:cNvSpPr txBox="1"/>
          <p:nvPr/>
        </p:nvSpPr>
        <p:spPr>
          <a:xfrm>
            <a:off x="8108352" y="3062438"/>
            <a:ext cx="859425" cy="560132"/>
          </a:xfrm>
          <a:prstGeom prst="rect">
            <a:avLst/>
          </a:prstGeom>
          <a:solidFill>
            <a:schemeClr val="bg1">
              <a:alpha val="90000"/>
            </a:schemeClr>
          </a:solidFill>
        </p:spPr>
        <p:txBody>
          <a:bodyPr wrap="squar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CH" sz="1800" b="1">
                <a:solidFill>
                  <a:schemeClr val="tx1">
                    <a:lumMod val="50000"/>
                    <a:lumOff val="50000"/>
                  </a:schemeClr>
                </a:solidFill>
                <a:latin typeface="+mj-lt"/>
              </a:rPr>
              <a:t>B2C </a:t>
            </a:r>
          </a:p>
        </p:txBody>
      </p:sp>
      <p:sp>
        <p:nvSpPr>
          <p:cNvPr id="73" name="Gleichschenkliges Dreieck 72">
            <a:extLst>
              <a:ext uri="{FF2B5EF4-FFF2-40B4-BE49-F238E27FC236}">
                <a16:creationId xmlns:a16="http://schemas.microsoft.com/office/drawing/2014/main" id="{1585E36C-61C5-294F-26B1-D677DDF00EF6}"/>
              </a:ext>
            </a:extLst>
          </p:cNvPr>
          <p:cNvSpPr/>
          <p:nvPr/>
        </p:nvSpPr>
        <p:spPr>
          <a:xfrm>
            <a:off x="9389059" y="1835525"/>
            <a:ext cx="581299" cy="2818101"/>
          </a:xfrm>
          <a:prstGeom prst="triangle">
            <a:avLst/>
          </a:prstGeom>
          <a:solidFill>
            <a:schemeClr val="accent6">
              <a:lumMod val="90000"/>
            </a:schemeClr>
          </a:solidFill>
          <a:ln w="6350">
            <a:noFill/>
          </a:ln>
        </p:spPr>
        <p:style>
          <a:lnRef idx="0">
            <a:scrgbClr r="0" g="0" b="0"/>
          </a:lnRef>
          <a:fillRef idx="0">
            <a:scrgbClr r="0" g="0" b="0"/>
          </a:fillRef>
          <a:effectRef idx="0">
            <a:scrgbClr r="0" g="0" b="0"/>
          </a:effectRef>
          <a:fontRef idx="minor">
            <a:schemeClr val="lt1"/>
          </a:fontRef>
        </p:style>
        <p:txBody>
          <a:bodyPr lIns="108000" tIns="90000" rIns="108000" bIns="90000" rtlCol="0" anchor="t"/>
          <a:lstStyle/>
          <a:p>
            <a:pPr algn="l"/>
            <a:endParaRPr lang="de-CH" sz="1200">
              <a:solidFill>
                <a:schemeClr val="tx1"/>
              </a:solidFill>
              <a:latin typeface="+mj-lt"/>
            </a:endParaRPr>
          </a:p>
        </p:txBody>
      </p:sp>
      <p:sp>
        <p:nvSpPr>
          <p:cNvPr id="71" name="Textfeld 1">
            <a:extLst>
              <a:ext uri="{FF2B5EF4-FFF2-40B4-BE49-F238E27FC236}">
                <a16:creationId xmlns:a16="http://schemas.microsoft.com/office/drawing/2014/main" id="{651F485E-B722-D1D2-A717-2BF1E9C6DFE6}"/>
              </a:ext>
            </a:extLst>
          </p:cNvPr>
          <p:cNvSpPr txBox="1"/>
          <p:nvPr/>
        </p:nvSpPr>
        <p:spPr>
          <a:xfrm>
            <a:off x="9219135" y="3815476"/>
            <a:ext cx="1054058" cy="560132"/>
          </a:xfrm>
          <a:prstGeom prst="rect">
            <a:avLst/>
          </a:prstGeom>
          <a:noFill/>
        </p:spPr>
        <p:txBody>
          <a:bodyPr wrap="squar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CH" sz="1800" b="1">
                <a:solidFill>
                  <a:schemeClr val="tx1">
                    <a:lumMod val="50000"/>
                    <a:lumOff val="50000"/>
                  </a:schemeClr>
                </a:solidFill>
                <a:latin typeface="+mj-lt"/>
              </a:rPr>
              <a:t>Informell</a:t>
            </a:r>
          </a:p>
        </p:txBody>
      </p:sp>
      <p:sp>
        <p:nvSpPr>
          <p:cNvPr id="72" name="Textfeld 1">
            <a:extLst>
              <a:ext uri="{FF2B5EF4-FFF2-40B4-BE49-F238E27FC236}">
                <a16:creationId xmlns:a16="http://schemas.microsoft.com/office/drawing/2014/main" id="{32349331-F922-A1DE-540C-C460C1F3BAF2}"/>
              </a:ext>
            </a:extLst>
          </p:cNvPr>
          <p:cNvSpPr txBox="1"/>
          <p:nvPr/>
        </p:nvSpPr>
        <p:spPr>
          <a:xfrm>
            <a:off x="9322068" y="2284755"/>
            <a:ext cx="1054058" cy="560132"/>
          </a:xfrm>
          <a:prstGeom prst="rect">
            <a:avLst/>
          </a:prstGeom>
          <a:noFill/>
        </p:spPr>
        <p:txBody>
          <a:bodyPr wrap="squar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CH" sz="1800" b="1">
                <a:solidFill>
                  <a:schemeClr val="tx1">
                    <a:lumMod val="50000"/>
                    <a:lumOff val="50000"/>
                  </a:schemeClr>
                </a:solidFill>
                <a:latin typeface="+mj-lt"/>
              </a:rPr>
              <a:t>Formell</a:t>
            </a:r>
          </a:p>
        </p:txBody>
      </p:sp>
      <p:cxnSp>
        <p:nvCxnSpPr>
          <p:cNvPr id="78" name="Gerader Verbinder 77">
            <a:extLst>
              <a:ext uri="{FF2B5EF4-FFF2-40B4-BE49-F238E27FC236}">
                <a16:creationId xmlns:a16="http://schemas.microsoft.com/office/drawing/2014/main" id="{EA713B02-0B9B-8555-0CB7-A7A93BC019C5}"/>
              </a:ext>
            </a:extLst>
          </p:cNvPr>
          <p:cNvCxnSpPr/>
          <p:nvPr/>
        </p:nvCxnSpPr>
        <p:spPr>
          <a:xfrm>
            <a:off x="7390148" y="6144041"/>
            <a:ext cx="3852000" cy="0"/>
          </a:xfrm>
          <a:prstGeom prst="line">
            <a:avLst/>
          </a:prstGeom>
          <a:ln w="12700">
            <a:solidFill>
              <a:schemeClr val="accent6">
                <a:lumMod val="9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0" name="Textfeld 79">
            <a:extLst>
              <a:ext uri="{FF2B5EF4-FFF2-40B4-BE49-F238E27FC236}">
                <a16:creationId xmlns:a16="http://schemas.microsoft.com/office/drawing/2014/main" id="{744832EF-BACD-4AFB-E7DB-5EDED007936E}"/>
              </a:ext>
            </a:extLst>
          </p:cNvPr>
          <p:cNvSpPr txBox="1"/>
          <p:nvPr/>
        </p:nvSpPr>
        <p:spPr>
          <a:xfrm>
            <a:off x="10099427" y="6219200"/>
            <a:ext cx="328295" cy="185820"/>
          </a:xfrm>
          <a:prstGeom prst="rect">
            <a:avLst/>
          </a:prstGeom>
          <a:noFill/>
        </p:spPr>
        <p:txBody>
          <a:bodyPr wrap="none" lIns="0" tIns="0" rIns="0" bIns="0" rtlCol="0">
            <a:spAutoFit/>
          </a:bodyPr>
          <a:lstStyle/>
          <a:p>
            <a:r>
              <a:rPr lang="de-CH" sz="1200">
                <a:solidFill>
                  <a:schemeClr val="tx1">
                    <a:lumMod val="50000"/>
                    <a:lumOff val="50000"/>
                  </a:schemeClr>
                </a:solidFill>
                <a:latin typeface="+mj-lt"/>
              </a:rPr>
              <a:t>2050</a:t>
            </a:r>
          </a:p>
        </p:txBody>
      </p:sp>
      <p:grpSp>
        <p:nvGrpSpPr>
          <p:cNvPr id="19" name="Gruppieren 18">
            <a:extLst>
              <a:ext uri="{FF2B5EF4-FFF2-40B4-BE49-F238E27FC236}">
                <a16:creationId xmlns:a16="http://schemas.microsoft.com/office/drawing/2014/main" id="{C4F79592-BFBF-4345-EB15-E1F243E5FD12}"/>
              </a:ext>
            </a:extLst>
          </p:cNvPr>
          <p:cNvGrpSpPr/>
          <p:nvPr/>
        </p:nvGrpSpPr>
        <p:grpSpPr>
          <a:xfrm>
            <a:off x="10551085" y="2104431"/>
            <a:ext cx="614291" cy="1501368"/>
            <a:chOff x="10879339" y="2260607"/>
            <a:chExt cx="614291" cy="1501368"/>
          </a:xfrm>
        </p:grpSpPr>
        <p:pic>
          <p:nvPicPr>
            <p:cNvPr id="27" name="Grafik 26">
              <a:extLst>
                <a:ext uri="{FF2B5EF4-FFF2-40B4-BE49-F238E27FC236}">
                  <a16:creationId xmlns:a16="http://schemas.microsoft.com/office/drawing/2014/main" id="{946E9B5E-2B2A-0FE9-ED75-9A171A4B20D8}"/>
                </a:ext>
              </a:extLst>
            </p:cNvPr>
            <p:cNvPicPr>
              <a:picLocks noChangeAspect="1"/>
            </p:cNvPicPr>
            <p:nvPr/>
          </p:nvPicPr>
          <p:blipFill>
            <a:blip r:embed="rId7"/>
            <a:stretch>
              <a:fillRect/>
            </a:stretch>
          </p:blipFill>
          <p:spPr>
            <a:xfrm>
              <a:off x="10883990" y="2707071"/>
              <a:ext cx="609640" cy="609640"/>
            </a:xfrm>
            <a:prstGeom prst="rect">
              <a:avLst/>
            </a:prstGeom>
          </p:spPr>
        </p:pic>
        <p:sp>
          <p:nvSpPr>
            <p:cNvPr id="97" name="Pfeil: nach unten 96">
              <a:extLst>
                <a:ext uri="{FF2B5EF4-FFF2-40B4-BE49-F238E27FC236}">
                  <a16:creationId xmlns:a16="http://schemas.microsoft.com/office/drawing/2014/main" id="{7B55C889-8A56-EEBB-0439-E034231CCFB7}"/>
                </a:ext>
              </a:extLst>
            </p:cNvPr>
            <p:cNvSpPr/>
            <p:nvPr/>
          </p:nvSpPr>
          <p:spPr>
            <a:xfrm>
              <a:off x="10879339" y="3356479"/>
              <a:ext cx="609640" cy="405496"/>
            </a:xfrm>
            <a:prstGeom prst="downArrow">
              <a:avLst/>
            </a:prstGeom>
            <a:solidFill>
              <a:schemeClr val="accent2"/>
            </a:solidFill>
            <a:ln w="6350">
              <a:noFill/>
            </a:ln>
          </p:spPr>
          <p:style>
            <a:lnRef idx="0">
              <a:scrgbClr r="0" g="0" b="0"/>
            </a:lnRef>
            <a:fillRef idx="0">
              <a:scrgbClr r="0" g="0" b="0"/>
            </a:fillRef>
            <a:effectRef idx="0">
              <a:scrgbClr r="0" g="0" b="0"/>
            </a:effectRef>
            <a:fontRef idx="minor">
              <a:schemeClr val="lt1"/>
            </a:fontRef>
          </p:style>
          <p:txBody>
            <a:bodyPr lIns="108000" tIns="90000" rIns="108000" bIns="90000" rtlCol="0" anchor="t"/>
            <a:lstStyle/>
            <a:p>
              <a:pPr algn="l"/>
              <a:endParaRPr lang="de-CH" sz="1200">
                <a:solidFill>
                  <a:schemeClr val="tx1"/>
                </a:solidFill>
                <a:latin typeface="+mj-lt"/>
              </a:endParaRPr>
            </a:p>
          </p:txBody>
        </p:sp>
        <p:sp>
          <p:nvSpPr>
            <p:cNvPr id="98" name="Pfeil: nach unten 97">
              <a:extLst>
                <a:ext uri="{FF2B5EF4-FFF2-40B4-BE49-F238E27FC236}">
                  <a16:creationId xmlns:a16="http://schemas.microsoft.com/office/drawing/2014/main" id="{B18D5D2D-273C-59FB-68A7-A04D02EB5B3C}"/>
                </a:ext>
              </a:extLst>
            </p:cNvPr>
            <p:cNvSpPr/>
            <p:nvPr/>
          </p:nvSpPr>
          <p:spPr>
            <a:xfrm rot="10800000">
              <a:off x="10879339" y="2260607"/>
              <a:ext cx="609640" cy="406696"/>
            </a:xfrm>
            <a:prstGeom prst="downArrow">
              <a:avLst/>
            </a:prstGeom>
            <a:solidFill>
              <a:schemeClr val="accent2"/>
            </a:solidFill>
            <a:ln w="6350">
              <a:noFill/>
            </a:ln>
          </p:spPr>
          <p:style>
            <a:lnRef idx="0">
              <a:scrgbClr r="0" g="0" b="0"/>
            </a:lnRef>
            <a:fillRef idx="0">
              <a:scrgbClr r="0" g="0" b="0"/>
            </a:fillRef>
            <a:effectRef idx="0">
              <a:scrgbClr r="0" g="0" b="0"/>
            </a:effectRef>
            <a:fontRef idx="minor">
              <a:schemeClr val="lt1"/>
            </a:fontRef>
          </p:style>
          <p:txBody>
            <a:bodyPr lIns="108000" tIns="90000" rIns="108000" bIns="90000" rtlCol="0" anchor="t"/>
            <a:lstStyle/>
            <a:p>
              <a:pPr algn="l"/>
              <a:endParaRPr lang="de-CH" sz="1200">
                <a:solidFill>
                  <a:schemeClr val="tx1"/>
                </a:solidFill>
                <a:latin typeface="+mj-lt"/>
              </a:endParaRPr>
            </a:p>
          </p:txBody>
        </p:sp>
      </p:grpSp>
      <p:sp>
        <p:nvSpPr>
          <p:cNvPr id="10" name="Freihandform: Form 9">
            <a:extLst>
              <a:ext uri="{FF2B5EF4-FFF2-40B4-BE49-F238E27FC236}">
                <a16:creationId xmlns:a16="http://schemas.microsoft.com/office/drawing/2014/main" id="{7E432DCF-683D-4465-8993-070445B338A9}"/>
              </a:ext>
            </a:extLst>
          </p:cNvPr>
          <p:cNvSpPr/>
          <p:nvPr/>
        </p:nvSpPr>
        <p:spPr>
          <a:xfrm>
            <a:off x="5144271" y="1680408"/>
            <a:ext cx="2009563" cy="2168258"/>
          </a:xfrm>
          <a:custGeom>
            <a:avLst/>
            <a:gdLst>
              <a:gd name="csX0" fmla="*/ 0 w 826994"/>
              <a:gd name="csY0" fmla="*/ 981635 h 981635"/>
              <a:gd name="csX1" fmla="*/ 450477 w 826994"/>
              <a:gd name="csY1" fmla="*/ 672353 h 981635"/>
              <a:gd name="csX2" fmla="*/ 826994 w 826994"/>
              <a:gd name="csY2" fmla="*/ 0 h 981635"/>
            </a:gdLst>
            <a:ahLst/>
            <a:cxnLst>
              <a:cxn ang="0">
                <a:pos x="csX0" y="csY0"/>
              </a:cxn>
              <a:cxn ang="0">
                <a:pos x="csX1" y="csY1"/>
              </a:cxn>
              <a:cxn ang="0">
                <a:pos x="csX2" y="csY2"/>
              </a:cxn>
            </a:cxnLst>
            <a:rect l="l" t="t" r="r" b="b"/>
            <a:pathLst>
              <a:path w="826994" h="981635">
                <a:moveTo>
                  <a:pt x="0" y="981635"/>
                </a:moveTo>
                <a:cubicBezTo>
                  <a:pt x="156322" y="908797"/>
                  <a:pt x="312645" y="835959"/>
                  <a:pt x="450477" y="672353"/>
                </a:cubicBezTo>
                <a:cubicBezTo>
                  <a:pt x="588309" y="508747"/>
                  <a:pt x="707651" y="254373"/>
                  <a:pt x="826994" y="0"/>
                </a:cubicBezTo>
              </a:path>
            </a:pathLst>
          </a:custGeom>
          <a:noFill/>
          <a:ln w="38100">
            <a:solidFill>
              <a:schemeClr val="tx2">
                <a:lumMod val="75000"/>
              </a:schemeClr>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endParaRPr lang="de-CH">
              <a:ln>
                <a:solidFill>
                  <a:schemeClr val="tx1"/>
                </a:solidFill>
                <a:prstDash val="lgDash"/>
              </a:ln>
              <a:latin typeface="+mj-lt"/>
            </a:endParaRPr>
          </a:p>
        </p:txBody>
      </p:sp>
      <p:sp>
        <p:nvSpPr>
          <p:cNvPr id="13" name="Geschweifte Klammer rechts 12">
            <a:extLst>
              <a:ext uri="{FF2B5EF4-FFF2-40B4-BE49-F238E27FC236}">
                <a16:creationId xmlns:a16="http://schemas.microsoft.com/office/drawing/2014/main" id="{98CC3D14-21E1-BB13-3E92-7925518A7C0E}"/>
              </a:ext>
            </a:extLst>
          </p:cNvPr>
          <p:cNvSpPr/>
          <p:nvPr/>
        </p:nvSpPr>
        <p:spPr>
          <a:xfrm>
            <a:off x="7712216" y="4000935"/>
            <a:ext cx="293144" cy="981753"/>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latin typeface="+mj-lt"/>
            </a:endParaRPr>
          </a:p>
        </p:txBody>
      </p:sp>
      <p:sp>
        <p:nvSpPr>
          <p:cNvPr id="16" name="Geschweifte Klammer rechts 15">
            <a:extLst>
              <a:ext uri="{FF2B5EF4-FFF2-40B4-BE49-F238E27FC236}">
                <a16:creationId xmlns:a16="http://schemas.microsoft.com/office/drawing/2014/main" id="{E8D28461-3173-9909-095D-1275B5396693}"/>
              </a:ext>
            </a:extLst>
          </p:cNvPr>
          <p:cNvSpPr/>
          <p:nvPr/>
        </p:nvSpPr>
        <p:spPr>
          <a:xfrm>
            <a:off x="7716322" y="2852615"/>
            <a:ext cx="289037" cy="981753"/>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latin typeface="+mj-lt"/>
            </a:endParaRPr>
          </a:p>
        </p:txBody>
      </p:sp>
      <p:sp>
        <p:nvSpPr>
          <p:cNvPr id="18" name="Geschweifte Klammer rechts 17">
            <a:extLst>
              <a:ext uri="{FF2B5EF4-FFF2-40B4-BE49-F238E27FC236}">
                <a16:creationId xmlns:a16="http://schemas.microsoft.com/office/drawing/2014/main" id="{BC7F2467-9A52-B2AF-B297-3C3D39217828}"/>
              </a:ext>
            </a:extLst>
          </p:cNvPr>
          <p:cNvSpPr/>
          <p:nvPr/>
        </p:nvSpPr>
        <p:spPr>
          <a:xfrm>
            <a:off x="7713672" y="1704295"/>
            <a:ext cx="289037" cy="981753"/>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latin typeface="+mj-lt"/>
            </a:endParaRPr>
          </a:p>
        </p:txBody>
      </p:sp>
      <p:sp>
        <p:nvSpPr>
          <p:cNvPr id="4" name="Datumsplatzhalter 3">
            <a:extLst>
              <a:ext uri="{FF2B5EF4-FFF2-40B4-BE49-F238E27FC236}">
                <a16:creationId xmlns:a16="http://schemas.microsoft.com/office/drawing/2014/main" id="{5FEDA05D-F8F9-7CF4-54C6-75581356B4C6}"/>
              </a:ext>
            </a:extLst>
          </p:cNvPr>
          <p:cNvSpPr>
            <a:spLocks noGrp="1"/>
          </p:cNvSpPr>
          <p:nvPr>
            <p:ph type="dt" sz="half" idx="10"/>
          </p:nvPr>
        </p:nvSpPr>
        <p:spPr>
          <a:xfrm>
            <a:off x="9461239" y="6560212"/>
            <a:ext cx="1189348" cy="144016"/>
          </a:xfrm>
        </p:spPr>
        <p:txBody>
          <a:bodyPr anchor="t">
            <a:normAutofit/>
          </a:bodyPr>
          <a:lstStyle/>
          <a:p>
            <a:pPr>
              <a:spcAft>
                <a:spcPts val="600"/>
              </a:spcAft>
            </a:pPr>
            <a:fld id="{4BF2B51C-AC07-4F77-96C2-952C0917D727}" type="datetime4">
              <a:rPr lang="de-CH" smtClean="0"/>
              <a:t>3. November 2026</a:t>
            </a:fld>
            <a:endParaRPr lang="de-CH"/>
          </a:p>
        </p:txBody>
      </p:sp>
      <p:sp>
        <p:nvSpPr>
          <p:cNvPr id="5" name="Foliennummernplatzhalter 5">
            <a:extLst>
              <a:ext uri="{FF2B5EF4-FFF2-40B4-BE49-F238E27FC236}">
                <a16:creationId xmlns:a16="http://schemas.microsoft.com/office/drawing/2014/main" id="{960E1720-2F1B-DB3B-74B7-B7434D7936D8}"/>
              </a:ext>
            </a:extLst>
          </p:cNvPr>
          <p:cNvSpPr>
            <a:spLocks noGrp="1"/>
          </p:cNvSpPr>
          <p:nvPr>
            <p:ph type="sldNum" sz="quarter" idx="12"/>
          </p:nvPr>
        </p:nvSpPr>
        <p:spPr>
          <a:xfrm>
            <a:off x="11037127" y="6560212"/>
            <a:ext cx="746886" cy="144016"/>
          </a:xfrm>
        </p:spPr>
        <p:txBody>
          <a:bodyPr anchor="t">
            <a:normAutofit/>
          </a:bodyPr>
          <a:lstStyle/>
          <a:p>
            <a:pPr>
              <a:spcAft>
                <a:spcPts val="600"/>
              </a:spcAft>
            </a:pPr>
            <a:fld id="{442AD375-037F-43D0-B059-5172DA06796A}" type="slidenum">
              <a:rPr lang="de-CH" smtClean="0"/>
              <a:pPr>
                <a:spcAft>
                  <a:spcPts val="600"/>
                </a:spcAft>
              </a:pPr>
              <a:t>21</a:t>
            </a:fld>
            <a:endParaRPr lang="de-CH"/>
          </a:p>
        </p:txBody>
      </p:sp>
      <p:sp>
        <p:nvSpPr>
          <p:cNvPr id="6" name="Fußzeilenplatzhalter 3">
            <a:extLst>
              <a:ext uri="{FF2B5EF4-FFF2-40B4-BE49-F238E27FC236}">
                <a16:creationId xmlns:a16="http://schemas.microsoft.com/office/drawing/2014/main" id="{0CC389A9-8A7C-16BF-508B-FD7806A90C27}"/>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extLst>
      <p:ext uri="{BB962C8B-B14F-4D97-AF65-F5344CB8AC3E}">
        <p14:creationId xmlns:p14="http://schemas.microsoft.com/office/powerpoint/2010/main" val="2200274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C8E3A-4217-2697-160B-53246FE138E3}"/>
            </a:ext>
          </a:extLst>
        </p:cNvPr>
        <p:cNvGrpSpPr/>
        <p:nvPr/>
      </p:nvGrpSpPr>
      <p:grpSpPr>
        <a:xfrm>
          <a:off x="0" y="0"/>
          <a:ext cx="0" cy="0"/>
          <a:chOff x="0" y="0"/>
          <a:chExt cx="0" cy="0"/>
        </a:xfrm>
      </p:grpSpPr>
      <p:sp>
        <p:nvSpPr>
          <p:cNvPr id="67" name="Rechteck: abgerundete Ecken 4">
            <a:extLst>
              <a:ext uri="{FF2B5EF4-FFF2-40B4-BE49-F238E27FC236}">
                <a16:creationId xmlns:a16="http://schemas.microsoft.com/office/drawing/2014/main" id="{22FD96A6-C495-5873-B681-18C7D71909AD}"/>
              </a:ext>
            </a:extLst>
          </p:cNvPr>
          <p:cNvSpPr/>
          <p:nvPr/>
        </p:nvSpPr>
        <p:spPr>
          <a:xfrm>
            <a:off x="404449" y="1029600"/>
            <a:ext cx="11787551" cy="5352850"/>
          </a:xfrm>
          <a:custGeom>
            <a:avLst/>
            <a:gdLst>
              <a:gd name="connsiteX0" fmla="*/ 0 w 12225122"/>
              <a:gd name="connsiteY0" fmla="*/ 259771 h 5059816"/>
              <a:gd name="connsiteX1" fmla="*/ 259771 w 12225122"/>
              <a:gd name="connsiteY1" fmla="*/ 0 h 5059816"/>
              <a:gd name="connsiteX2" fmla="*/ 11965351 w 12225122"/>
              <a:gd name="connsiteY2" fmla="*/ 0 h 5059816"/>
              <a:gd name="connsiteX3" fmla="*/ 12225122 w 12225122"/>
              <a:gd name="connsiteY3" fmla="*/ 259771 h 5059816"/>
              <a:gd name="connsiteX4" fmla="*/ 12225122 w 12225122"/>
              <a:gd name="connsiteY4" fmla="*/ 4800045 h 5059816"/>
              <a:gd name="connsiteX5" fmla="*/ 11965351 w 12225122"/>
              <a:gd name="connsiteY5" fmla="*/ 5059816 h 5059816"/>
              <a:gd name="connsiteX6" fmla="*/ 259771 w 12225122"/>
              <a:gd name="connsiteY6" fmla="*/ 5059816 h 5059816"/>
              <a:gd name="connsiteX7" fmla="*/ 0 w 12225122"/>
              <a:gd name="connsiteY7" fmla="*/ 4800045 h 5059816"/>
              <a:gd name="connsiteX8" fmla="*/ 0 w 12225122"/>
              <a:gd name="connsiteY8" fmla="*/ 259771 h 5059816"/>
              <a:gd name="connsiteX0" fmla="*/ 0 w 12924424"/>
              <a:gd name="connsiteY0" fmla="*/ 259771 h 5059816"/>
              <a:gd name="connsiteX1" fmla="*/ 259771 w 12924424"/>
              <a:gd name="connsiteY1" fmla="*/ 0 h 5059816"/>
              <a:gd name="connsiteX2" fmla="*/ 11965351 w 12924424"/>
              <a:gd name="connsiteY2" fmla="*/ 0 h 5059816"/>
              <a:gd name="connsiteX3" fmla="*/ 12225122 w 12924424"/>
              <a:gd name="connsiteY3" fmla="*/ 4800045 h 5059816"/>
              <a:gd name="connsiteX4" fmla="*/ 11965351 w 12924424"/>
              <a:gd name="connsiteY4" fmla="*/ 5059816 h 5059816"/>
              <a:gd name="connsiteX5" fmla="*/ 259771 w 12924424"/>
              <a:gd name="connsiteY5" fmla="*/ 5059816 h 5059816"/>
              <a:gd name="connsiteX6" fmla="*/ 0 w 12924424"/>
              <a:gd name="connsiteY6" fmla="*/ 4800045 h 5059816"/>
              <a:gd name="connsiteX7" fmla="*/ 0 w 12924424"/>
              <a:gd name="connsiteY7" fmla="*/ 259771 h 5059816"/>
              <a:gd name="connsiteX0" fmla="*/ 0 w 13428548"/>
              <a:gd name="connsiteY0" fmla="*/ 259771 h 5059816"/>
              <a:gd name="connsiteX1" fmla="*/ 259771 w 13428548"/>
              <a:gd name="connsiteY1" fmla="*/ 0 h 5059816"/>
              <a:gd name="connsiteX2" fmla="*/ 11965351 w 13428548"/>
              <a:gd name="connsiteY2" fmla="*/ 0 h 5059816"/>
              <a:gd name="connsiteX3" fmla="*/ 11965351 w 13428548"/>
              <a:gd name="connsiteY3" fmla="*/ 5059816 h 5059816"/>
              <a:gd name="connsiteX4" fmla="*/ 259771 w 13428548"/>
              <a:gd name="connsiteY4" fmla="*/ 5059816 h 5059816"/>
              <a:gd name="connsiteX5" fmla="*/ 0 w 13428548"/>
              <a:gd name="connsiteY5" fmla="*/ 4800045 h 5059816"/>
              <a:gd name="connsiteX6" fmla="*/ 0 w 13428548"/>
              <a:gd name="connsiteY6" fmla="*/ 259771 h 5059816"/>
              <a:gd name="connsiteX0" fmla="*/ 0 w 11965351"/>
              <a:gd name="connsiteY0" fmla="*/ 259771 h 5059816"/>
              <a:gd name="connsiteX1" fmla="*/ 259771 w 11965351"/>
              <a:gd name="connsiteY1" fmla="*/ 0 h 5059816"/>
              <a:gd name="connsiteX2" fmla="*/ 11965351 w 11965351"/>
              <a:gd name="connsiteY2" fmla="*/ 0 h 5059816"/>
              <a:gd name="connsiteX3" fmla="*/ 11965351 w 11965351"/>
              <a:gd name="connsiteY3" fmla="*/ 5059816 h 5059816"/>
              <a:gd name="connsiteX4" fmla="*/ 259771 w 11965351"/>
              <a:gd name="connsiteY4" fmla="*/ 5059816 h 5059816"/>
              <a:gd name="connsiteX5" fmla="*/ 0 w 11965351"/>
              <a:gd name="connsiteY5" fmla="*/ 4800045 h 5059816"/>
              <a:gd name="connsiteX6" fmla="*/ 0 w 11965351"/>
              <a:gd name="connsiteY6" fmla="*/ 259771 h 5059816"/>
              <a:gd name="connsiteX0" fmla="*/ 0 w 11965351"/>
              <a:gd name="connsiteY0" fmla="*/ 259771 h 5059816"/>
              <a:gd name="connsiteX1" fmla="*/ 259771 w 11965351"/>
              <a:gd name="connsiteY1" fmla="*/ 0 h 5059816"/>
              <a:gd name="connsiteX2" fmla="*/ 11965351 w 11965351"/>
              <a:gd name="connsiteY2" fmla="*/ 0 h 5059816"/>
              <a:gd name="connsiteX3" fmla="*/ 11787551 w 11965351"/>
              <a:gd name="connsiteY3" fmla="*/ 5059816 h 5059816"/>
              <a:gd name="connsiteX4" fmla="*/ 259771 w 11965351"/>
              <a:gd name="connsiteY4" fmla="*/ 5059816 h 5059816"/>
              <a:gd name="connsiteX5" fmla="*/ 0 w 11965351"/>
              <a:gd name="connsiteY5" fmla="*/ 4800045 h 5059816"/>
              <a:gd name="connsiteX6" fmla="*/ 0 w 11965351"/>
              <a:gd name="connsiteY6" fmla="*/ 259771 h 5059816"/>
              <a:gd name="connsiteX0" fmla="*/ 0 w 11787551"/>
              <a:gd name="connsiteY0" fmla="*/ 259771 h 5059816"/>
              <a:gd name="connsiteX1" fmla="*/ 259771 w 11787551"/>
              <a:gd name="connsiteY1" fmla="*/ 0 h 5059816"/>
              <a:gd name="connsiteX2" fmla="*/ 11787551 w 11787551"/>
              <a:gd name="connsiteY2" fmla="*/ 0 h 5059816"/>
              <a:gd name="connsiteX3" fmla="*/ 11787551 w 11787551"/>
              <a:gd name="connsiteY3" fmla="*/ 5059816 h 5059816"/>
              <a:gd name="connsiteX4" fmla="*/ 259771 w 11787551"/>
              <a:gd name="connsiteY4" fmla="*/ 5059816 h 5059816"/>
              <a:gd name="connsiteX5" fmla="*/ 0 w 11787551"/>
              <a:gd name="connsiteY5" fmla="*/ 4800045 h 5059816"/>
              <a:gd name="connsiteX6" fmla="*/ 0 w 11787551"/>
              <a:gd name="connsiteY6" fmla="*/ 259771 h 5059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87551" h="5059816">
                <a:moveTo>
                  <a:pt x="0" y="259771"/>
                </a:moveTo>
                <a:cubicBezTo>
                  <a:pt x="0" y="116303"/>
                  <a:pt x="116303" y="0"/>
                  <a:pt x="259771" y="0"/>
                </a:cubicBezTo>
                <a:lnTo>
                  <a:pt x="11787551" y="0"/>
                </a:lnTo>
                <a:lnTo>
                  <a:pt x="11787551" y="5059816"/>
                </a:lnTo>
                <a:lnTo>
                  <a:pt x="259771" y="5059816"/>
                </a:lnTo>
                <a:cubicBezTo>
                  <a:pt x="116303" y="5059816"/>
                  <a:pt x="0" y="4943513"/>
                  <a:pt x="0" y="4800045"/>
                </a:cubicBezTo>
                <a:lnTo>
                  <a:pt x="0" y="259771"/>
                </a:lnTo>
                <a:close/>
              </a:path>
            </a:pathLst>
          </a:custGeom>
          <a:solidFill>
            <a:schemeClr val="bg1"/>
          </a:solidFill>
          <a:ln w="6350">
            <a:noFill/>
          </a:ln>
        </p:spPr>
        <p:style>
          <a:lnRef idx="0">
            <a:scrgbClr r="0" g="0" b="0"/>
          </a:lnRef>
          <a:fillRef idx="0">
            <a:scrgbClr r="0" g="0" b="0"/>
          </a:fillRef>
          <a:effectRef idx="0">
            <a:scrgbClr r="0" g="0" b="0"/>
          </a:effectRef>
          <a:fontRef idx="minor">
            <a:schemeClr val="lt1"/>
          </a:fontRef>
        </p:style>
        <p:txBody>
          <a:bodyPr lIns="360000" tIns="216000" rIns="108000" bIns="90000" rtlCol="0" anchor="t"/>
          <a:lstStyle/>
          <a:p>
            <a:pPr algn="l">
              <a:spcAft>
                <a:spcPts val="600"/>
              </a:spcAft>
            </a:pPr>
            <a:endParaRPr lang="de-CH" sz="2400" b="1">
              <a:solidFill>
                <a:schemeClr val="tx1"/>
              </a:solidFill>
            </a:endParaRPr>
          </a:p>
        </p:txBody>
      </p:sp>
      <p:sp>
        <p:nvSpPr>
          <p:cNvPr id="145" name="Titel 1">
            <a:extLst>
              <a:ext uri="{FF2B5EF4-FFF2-40B4-BE49-F238E27FC236}">
                <a16:creationId xmlns:a16="http://schemas.microsoft.com/office/drawing/2014/main" id="{B3ABE7BB-5070-3794-F995-9FD790D507C9}"/>
              </a:ext>
            </a:extLst>
          </p:cNvPr>
          <p:cNvSpPr>
            <a:spLocks noGrp="1"/>
          </p:cNvSpPr>
          <p:nvPr>
            <p:ph type="title"/>
          </p:nvPr>
        </p:nvSpPr>
        <p:spPr>
          <a:xfrm>
            <a:off x="412019" y="371702"/>
            <a:ext cx="11370406" cy="828000"/>
          </a:xfrm>
        </p:spPr>
        <p:txBody>
          <a:bodyPr/>
          <a:lstStyle/>
          <a:p>
            <a:r>
              <a:rPr lang="de-CH"/>
              <a:t>ePost</a:t>
            </a:r>
            <a:br>
              <a:rPr lang="de-CH"/>
            </a:br>
            <a:r>
              <a:rPr lang="de-CH" b="0"/>
              <a:t>Die Kommunikationsplattform im Überblick</a:t>
            </a:r>
          </a:p>
        </p:txBody>
      </p:sp>
      <p:pic>
        <p:nvPicPr>
          <p:cNvPr id="16" name="Grafik 15">
            <a:extLst>
              <a:ext uri="{FF2B5EF4-FFF2-40B4-BE49-F238E27FC236}">
                <a16:creationId xmlns:a16="http://schemas.microsoft.com/office/drawing/2014/main" id="{43E89A58-D229-0E9C-FD3D-6FDA7AC6D475}"/>
              </a:ext>
            </a:extLst>
          </p:cNvPr>
          <p:cNvPicPr>
            <a:picLocks noChangeAspect="1"/>
          </p:cNvPicPr>
          <p:nvPr/>
        </p:nvPicPr>
        <p:blipFill>
          <a:blip r:embed="rId3"/>
          <a:srcRect b="2690"/>
          <a:stretch/>
        </p:blipFill>
        <p:spPr>
          <a:xfrm>
            <a:off x="2439214" y="1126422"/>
            <a:ext cx="9516176" cy="5208834"/>
          </a:xfrm>
          <a:prstGeom prst="rect">
            <a:avLst/>
          </a:prstGeom>
        </p:spPr>
      </p:pic>
      <p:grpSp>
        <p:nvGrpSpPr>
          <p:cNvPr id="77" name="Gruppieren 76">
            <a:extLst>
              <a:ext uri="{FF2B5EF4-FFF2-40B4-BE49-F238E27FC236}">
                <a16:creationId xmlns:a16="http://schemas.microsoft.com/office/drawing/2014/main" id="{805D7325-04F8-D777-41E4-5094B6F711E2}"/>
              </a:ext>
            </a:extLst>
          </p:cNvPr>
          <p:cNvGrpSpPr/>
          <p:nvPr/>
        </p:nvGrpSpPr>
        <p:grpSpPr>
          <a:xfrm>
            <a:off x="684522" y="1310683"/>
            <a:ext cx="1559307" cy="4840312"/>
            <a:chOff x="1806312" y="1310683"/>
            <a:chExt cx="1559307" cy="4840312"/>
          </a:xfrm>
        </p:grpSpPr>
        <p:sp>
          <p:nvSpPr>
            <p:cNvPr id="74" name="Rechteck: abgerundete Ecken 73">
              <a:extLst>
                <a:ext uri="{FF2B5EF4-FFF2-40B4-BE49-F238E27FC236}">
                  <a16:creationId xmlns:a16="http://schemas.microsoft.com/office/drawing/2014/main" id="{DA26A996-FA0E-8513-A6C1-05ABC0E59E58}"/>
                </a:ext>
              </a:extLst>
            </p:cNvPr>
            <p:cNvSpPr/>
            <p:nvPr/>
          </p:nvSpPr>
          <p:spPr>
            <a:xfrm>
              <a:off x="1806312" y="1310683"/>
              <a:ext cx="1559307" cy="4840312"/>
            </a:xfrm>
            <a:prstGeom prst="roundRect">
              <a:avLst>
                <a:gd name="adj" fmla="val 5858"/>
              </a:avLst>
            </a:prstGeom>
            <a:gradFill>
              <a:gsLst>
                <a:gs pos="0">
                  <a:srgbClr val="72C4C0"/>
                </a:gs>
                <a:gs pos="100000">
                  <a:schemeClr val="accent1">
                    <a:lumMod val="30000"/>
                    <a:lumOff val="70000"/>
                  </a:schemeClr>
                </a:gs>
              </a:gsLst>
              <a:lin ang="2700000" scaled="0"/>
            </a:gradFill>
            <a:ln w="6350">
              <a:noFill/>
            </a:ln>
          </p:spPr>
          <p:style>
            <a:lnRef idx="0">
              <a:scrgbClr r="0" g="0" b="0"/>
            </a:lnRef>
            <a:fillRef idx="0">
              <a:scrgbClr r="0" g="0" b="0"/>
            </a:fillRef>
            <a:effectRef idx="0">
              <a:scrgbClr r="0" g="0" b="0"/>
            </a:effectRef>
            <a:fontRef idx="minor">
              <a:schemeClr val="lt1"/>
            </a:fontRef>
          </p:style>
          <p:txBody>
            <a:bodyPr vert="horz" lIns="108000" tIns="720000" rIns="108000" bIns="0" rtlCol="0" anchor="ctr"/>
            <a:lstStyle/>
            <a:p>
              <a:pPr algn="ctr"/>
              <a:endParaRPr lang="de-CH" sz="1100" b="1">
                <a:solidFill>
                  <a:schemeClr val="tx1"/>
                </a:solidFill>
              </a:endParaRPr>
            </a:p>
          </p:txBody>
        </p:sp>
        <p:pic>
          <p:nvPicPr>
            <p:cNvPr id="76" name="Grafik 75" descr="Ein Bild, das Kreis, Symbol, Grafiken, Logo enthält.&#10;&#10;Automatisch generierte Beschreibung">
              <a:extLst>
                <a:ext uri="{FF2B5EF4-FFF2-40B4-BE49-F238E27FC236}">
                  <a16:creationId xmlns:a16="http://schemas.microsoft.com/office/drawing/2014/main" id="{D036A6EA-3B25-7184-98F6-02981C96CD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7571" y="3169381"/>
              <a:ext cx="1096788" cy="1094599"/>
            </a:xfrm>
            <a:prstGeom prst="rect">
              <a:avLst/>
            </a:prstGeom>
          </p:spPr>
        </p:pic>
      </p:grpSp>
      <p:pic>
        <p:nvPicPr>
          <p:cNvPr id="5" name="Grafik 4">
            <a:extLst>
              <a:ext uri="{FF2B5EF4-FFF2-40B4-BE49-F238E27FC236}">
                <a16:creationId xmlns:a16="http://schemas.microsoft.com/office/drawing/2014/main" id="{1E741B7D-FBC3-13F8-8AE2-9A32CEA8A637}"/>
              </a:ext>
            </a:extLst>
          </p:cNvPr>
          <p:cNvPicPr>
            <a:picLocks noChangeAspect="1"/>
          </p:cNvPicPr>
          <p:nvPr/>
        </p:nvPicPr>
        <p:blipFill>
          <a:blip r:embed="rId5"/>
          <a:stretch>
            <a:fillRect/>
          </a:stretch>
        </p:blipFill>
        <p:spPr>
          <a:xfrm>
            <a:off x="5237970" y="2251987"/>
            <a:ext cx="920784" cy="517941"/>
          </a:xfrm>
          <a:prstGeom prst="rect">
            <a:avLst/>
          </a:prstGeom>
          <a:ln w="38100">
            <a:solidFill>
              <a:schemeClr val="bg2"/>
            </a:solidFill>
          </a:ln>
        </p:spPr>
      </p:pic>
      <p:sp>
        <p:nvSpPr>
          <p:cNvPr id="6" name="Textfeld 5">
            <a:extLst>
              <a:ext uri="{FF2B5EF4-FFF2-40B4-BE49-F238E27FC236}">
                <a16:creationId xmlns:a16="http://schemas.microsoft.com/office/drawing/2014/main" id="{0F3F34E3-DA12-10BB-0A5C-FA600E01EF47}"/>
              </a:ext>
            </a:extLst>
          </p:cNvPr>
          <p:cNvSpPr txBox="1"/>
          <p:nvPr/>
        </p:nvSpPr>
        <p:spPr>
          <a:xfrm>
            <a:off x="5237971" y="2779057"/>
            <a:ext cx="920784" cy="185820"/>
          </a:xfrm>
          <a:prstGeom prst="rect">
            <a:avLst/>
          </a:prstGeom>
          <a:noFill/>
        </p:spPr>
        <p:txBody>
          <a:bodyPr wrap="square" lIns="0" tIns="0" rIns="0" bIns="0" rtlCol="0">
            <a:spAutoFit/>
          </a:bodyPr>
          <a:lstStyle/>
          <a:p>
            <a:pPr algn="ctr"/>
            <a:r>
              <a:rPr lang="de-CH" sz="1200" b="1" err="1">
                <a:solidFill>
                  <a:schemeClr val="tx1">
                    <a:lumMod val="65000"/>
                    <a:lumOff val="35000"/>
                  </a:schemeClr>
                </a:solidFill>
              </a:rPr>
              <a:t>Civetica</a:t>
            </a:r>
            <a:endParaRPr lang="de-CH" b="1">
              <a:solidFill>
                <a:schemeClr val="tx1">
                  <a:lumMod val="65000"/>
                  <a:lumOff val="35000"/>
                </a:schemeClr>
              </a:solidFill>
            </a:endParaRPr>
          </a:p>
        </p:txBody>
      </p:sp>
      <p:sp>
        <p:nvSpPr>
          <p:cNvPr id="4" name="Datumsplatzhalter 3">
            <a:extLst>
              <a:ext uri="{FF2B5EF4-FFF2-40B4-BE49-F238E27FC236}">
                <a16:creationId xmlns:a16="http://schemas.microsoft.com/office/drawing/2014/main" id="{C214078F-250B-E17A-E028-919594E8D718}"/>
              </a:ext>
            </a:extLst>
          </p:cNvPr>
          <p:cNvSpPr>
            <a:spLocks noGrp="1"/>
          </p:cNvSpPr>
          <p:nvPr>
            <p:ph type="dt" sz="half" idx="10"/>
          </p:nvPr>
        </p:nvSpPr>
        <p:spPr>
          <a:xfrm>
            <a:off x="9461239" y="6560212"/>
            <a:ext cx="1189348" cy="144016"/>
          </a:xfrm>
        </p:spPr>
        <p:txBody>
          <a:bodyPr anchor="t">
            <a:normAutofit/>
          </a:bodyPr>
          <a:lstStyle/>
          <a:p>
            <a:pPr>
              <a:spcAft>
                <a:spcPts val="600"/>
              </a:spcAft>
            </a:pPr>
            <a:fld id="{4BF2B51C-AC07-4F77-96C2-952C0917D727}" type="datetime4">
              <a:rPr lang="de-CH" smtClean="0"/>
              <a:t>3. November 2026</a:t>
            </a:fld>
            <a:endParaRPr lang="de-CH"/>
          </a:p>
        </p:txBody>
      </p:sp>
      <p:sp>
        <p:nvSpPr>
          <p:cNvPr id="7" name="Foliennummernplatzhalter 5">
            <a:extLst>
              <a:ext uri="{FF2B5EF4-FFF2-40B4-BE49-F238E27FC236}">
                <a16:creationId xmlns:a16="http://schemas.microsoft.com/office/drawing/2014/main" id="{80E737EC-FDB9-3D19-8DD3-94D0908BE4EC}"/>
              </a:ext>
            </a:extLst>
          </p:cNvPr>
          <p:cNvSpPr>
            <a:spLocks noGrp="1"/>
          </p:cNvSpPr>
          <p:nvPr>
            <p:ph type="sldNum" sz="quarter" idx="12"/>
          </p:nvPr>
        </p:nvSpPr>
        <p:spPr>
          <a:xfrm>
            <a:off x="11037127" y="6560212"/>
            <a:ext cx="746886" cy="144016"/>
          </a:xfrm>
        </p:spPr>
        <p:txBody>
          <a:bodyPr anchor="t">
            <a:normAutofit/>
          </a:bodyPr>
          <a:lstStyle/>
          <a:p>
            <a:pPr>
              <a:spcAft>
                <a:spcPts val="600"/>
              </a:spcAft>
            </a:pPr>
            <a:fld id="{442AD375-037F-43D0-B059-5172DA06796A}" type="slidenum">
              <a:rPr lang="de-CH" smtClean="0"/>
              <a:pPr>
                <a:spcAft>
                  <a:spcPts val="600"/>
                </a:spcAft>
              </a:pPr>
              <a:t>22</a:t>
            </a:fld>
            <a:endParaRPr lang="de-CH"/>
          </a:p>
        </p:txBody>
      </p:sp>
      <p:sp>
        <p:nvSpPr>
          <p:cNvPr id="8" name="Fußzeilenplatzhalter 3">
            <a:extLst>
              <a:ext uri="{FF2B5EF4-FFF2-40B4-BE49-F238E27FC236}">
                <a16:creationId xmlns:a16="http://schemas.microsoft.com/office/drawing/2014/main" id="{02698881-2071-A2F3-0B68-C702B35EA0CE}"/>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extLst>
      <p:ext uri="{BB962C8B-B14F-4D97-AF65-F5344CB8AC3E}">
        <p14:creationId xmlns:p14="http://schemas.microsoft.com/office/powerpoint/2010/main" val="2522972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4"/>
          <p:cNvSpPr/>
          <p:nvPr/>
        </p:nvSpPr>
        <p:spPr>
          <a:xfrm>
            <a:off x="560832" y="1501748"/>
            <a:ext cx="3596640" cy="4681119"/>
          </a:xfrm>
          <a:prstGeom prst="rect">
            <a:avLst/>
          </a:prstGeom>
          <a:solidFill>
            <a:srgbClr val="FFCC00"/>
          </a:solidFill>
          <a:ln w="12700">
            <a:solidFill>
              <a:srgbClr val="FFCC00"/>
            </a:solidFill>
            <a:prstDash val="solid"/>
          </a:ln>
        </p:spPr>
        <p:txBody>
          <a:bodyPr/>
          <a:lstStyle/>
          <a:p>
            <a:endParaRPr lang="de-DE" sz="2667"/>
          </a:p>
        </p:txBody>
      </p:sp>
      <p:sp>
        <p:nvSpPr>
          <p:cNvPr id="7" name="Text 5"/>
          <p:cNvSpPr/>
          <p:nvPr/>
        </p:nvSpPr>
        <p:spPr>
          <a:xfrm>
            <a:off x="780288" y="1586484"/>
            <a:ext cx="3157728" cy="463296"/>
          </a:xfrm>
          <a:prstGeom prst="rect">
            <a:avLst/>
          </a:prstGeom>
          <a:noFill/>
          <a:ln/>
        </p:spPr>
        <p:txBody>
          <a:bodyPr wrap="square" lIns="0" tIns="0" rIns="0" bIns="0" rtlCol="0" anchor="ctr"/>
          <a:lstStyle/>
          <a:p>
            <a:r>
              <a:rPr lang="en-US" sz="1867" b="1">
                <a:solidFill>
                  <a:srgbClr val="1A1A1A"/>
                </a:solidFill>
                <a:latin typeface="Segoe UI" pitchFamily="34" charset="0"/>
                <a:ea typeface="Segoe UI" pitchFamily="34" charset="-122"/>
                <a:cs typeface="Segoe UI" pitchFamily="34" charset="-120"/>
              </a:rPr>
              <a:t>ePost Standard</a:t>
            </a:r>
            <a:endParaRPr lang="en-US" sz="1867"/>
          </a:p>
        </p:txBody>
      </p:sp>
      <p:sp>
        <p:nvSpPr>
          <p:cNvPr id="8" name="Text 6"/>
          <p:cNvSpPr/>
          <p:nvPr/>
        </p:nvSpPr>
        <p:spPr>
          <a:xfrm>
            <a:off x="780288" y="2098548"/>
            <a:ext cx="3157728" cy="341376"/>
          </a:xfrm>
          <a:prstGeom prst="rect">
            <a:avLst/>
          </a:prstGeom>
          <a:noFill/>
          <a:ln/>
        </p:spPr>
        <p:txBody>
          <a:bodyPr wrap="square" lIns="0" tIns="0" rIns="0" bIns="0" rtlCol="0" anchor="ctr"/>
          <a:lstStyle/>
          <a:p>
            <a:r>
              <a:rPr lang="en-US" sz="1400" i="1">
                <a:solidFill>
                  <a:srgbClr val="1A1A1A"/>
                </a:solidFill>
                <a:latin typeface="Segoe UI" pitchFamily="34" charset="0"/>
                <a:ea typeface="Segoe UI" pitchFamily="34" charset="-122"/>
                <a:cs typeface="Segoe UI" pitchFamily="34" charset="-120"/>
              </a:rPr>
              <a:t>Für den täglichen Versand</a:t>
            </a:r>
            <a:endParaRPr lang="en-US" sz="1400"/>
          </a:p>
        </p:txBody>
      </p:sp>
      <p:sp>
        <p:nvSpPr>
          <p:cNvPr id="9" name="Shape 7"/>
          <p:cNvSpPr/>
          <p:nvPr/>
        </p:nvSpPr>
        <p:spPr>
          <a:xfrm>
            <a:off x="780288" y="2537461"/>
            <a:ext cx="3157728" cy="26823"/>
          </a:xfrm>
          <a:prstGeom prst="rect">
            <a:avLst/>
          </a:prstGeom>
          <a:solidFill>
            <a:srgbClr val="1A1A1A"/>
          </a:solidFill>
          <a:ln w="12700">
            <a:solidFill>
              <a:srgbClr val="1A1A1A"/>
            </a:solidFill>
            <a:prstDash val="solid"/>
          </a:ln>
        </p:spPr>
        <p:txBody>
          <a:bodyPr/>
          <a:lstStyle/>
          <a:p>
            <a:endParaRPr lang="de-DE" sz="2667"/>
          </a:p>
        </p:txBody>
      </p:sp>
      <p:sp>
        <p:nvSpPr>
          <p:cNvPr id="10" name="Text 8"/>
          <p:cNvSpPr/>
          <p:nvPr/>
        </p:nvSpPr>
        <p:spPr>
          <a:xfrm>
            <a:off x="780288" y="2659380"/>
            <a:ext cx="3157728" cy="341376"/>
          </a:xfrm>
          <a:prstGeom prst="rect">
            <a:avLst/>
          </a:prstGeom>
          <a:noFill/>
          <a:ln/>
        </p:spPr>
        <p:txBody>
          <a:bodyPr wrap="square" lIns="0" tIns="0" rIns="0" bIns="0" rtlCol="0" anchor="ctr"/>
          <a:lstStyle/>
          <a:p>
            <a:r>
              <a:rPr lang="en-US" sz="1400" b="1">
                <a:solidFill>
                  <a:srgbClr val="1A1A1A"/>
                </a:solidFill>
                <a:latin typeface="Segoe UI" pitchFamily="34" charset="0"/>
                <a:ea typeface="Segoe UI" pitchFamily="34" charset="-122"/>
                <a:cs typeface="Segoe UI" pitchFamily="34" charset="-120"/>
              </a:rPr>
              <a:t>Digitale Nachweise</a:t>
            </a:r>
            <a:endParaRPr lang="en-US" sz="1400"/>
          </a:p>
        </p:txBody>
      </p:sp>
      <p:pic>
        <p:nvPicPr>
          <p:cNvPr id="11" name="Image 0" descr="preencoded.png"/>
          <p:cNvPicPr>
            <a:picLocks noChangeAspect="1"/>
          </p:cNvPicPr>
          <p:nvPr/>
        </p:nvPicPr>
        <p:blipFill>
          <a:blip r:embed="rId3"/>
          <a:stretch>
            <a:fillRect/>
          </a:stretch>
        </p:blipFill>
        <p:spPr>
          <a:xfrm>
            <a:off x="780288" y="3171444"/>
            <a:ext cx="292608" cy="292608"/>
          </a:xfrm>
          <a:prstGeom prst="rect">
            <a:avLst/>
          </a:prstGeom>
        </p:spPr>
      </p:pic>
      <p:sp>
        <p:nvSpPr>
          <p:cNvPr id="12" name="Text 9"/>
          <p:cNvSpPr/>
          <p:nvPr/>
        </p:nvSpPr>
        <p:spPr>
          <a:xfrm>
            <a:off x="1170432" y="3147060"/>
            <a:ext cx="2840736" cy="341376"/>
          </a:xfrm>
          <a:prstGeom prst="rect">
            <a:avLst/>
          </a:prstGeom>
          <a:noFill/>
          <a:ln/>
        </p:spPr>
        <p:txBody>
          <a:bodyPr wrap="square" lIns="0" tIns="0" rIns="0" bIns="0" rtlCol="0" anchor="ctr"/>
          <a:lstStyle/>
          <a:p>
            <a:r>
              <a:rPr lang="en-US" sz="1267">
                <a:solidFill>
                  <a:srgbClr val="1A1A1A"/>
                </a:solidFill>
                <a:latin typeface="Segoe UI" pitchFamily="34" charset="0"/>
                <a:ea typeface="Segoe UI" pitchFamily="34" charset="-122"/>
                <a:cs typeface="Segoe UI" pitchFamily="34" charset="-120"/>
              </a:rPr>
              <a:t>Zeitstempel &amp; Siegel nach ZertES</a:t>
            </a:r>
            <a:endParaRPr lang="en-US" sz="1267"/>
          </a:p>
        </p:txBody>
      </p:sp>
      <p:pic>
        <p:nvPicPr>
          <p:cNvPr id="13" name="Image 1" descr="preencoded.png"/>
          <p:cNvPicPr>
            <a:picLocks noChangeAspect="1"/>
          </p:cNvPicPr>
          <p:nvPr/>
        </p:nvPicPr>
        <p:blipFill>
          <a:blip r:embed="rId3"/>
          <a:stretch>
            <a:fillRect/>
          </a:stretch>
        </p:blipFill>
        <p:spPr>
          <a:xfrm>
            <a:off x="780288" y="3671316"/>
            <a:ext cx="292608" cy="292608"/>
          </a:xfrm>
          <a:prstGeom prst="rect">
            <a:avLst/>
          </a:prstGeom>
        </p:spPr>
      </p:pic>
      <p:sp>
        <p:nvSpPr>
          <p:cNvPr id="14" name="Text 10"/>
          <p:cNvSpPr/>
          <p:nvPr/>
        </p:nvSpPr>
        <p:spPr>
          <a:xfrm>
            <a:off x="1170432" y="3646932"/>
            <a:ext cx="2840736" cy="341376"/>
          </a:xfrm>
          <a:prstGeom prst="rect">
            <a:avLst/>
          </a:prstGeom>
          <a:noFill/>
          <a:ln/>
        </p:spPr>
        <p:txBody>
          <a:bodyPr wrap="square" lIns="0" tIns="0" rIns="0" bIns="0" rtlCol="0" anchor="ctr"/>
          <a:lstStyle/>
          <a:p>
            <a:r>
              <a:rPr lang="en-US" sz="1267">
                <a:solidFill>
                  <a:srgbClr val="1A1A1A"/>
                </a:solidFill>
                <a:latin typeface="Segoe UI" pitchFamily="34" charset="0"/>
                <a:ea typeface="Segoe UI" pitchFamily="34" charset="-122"/>
                <a:cs typeface="Segoe UI" pitchFamily="34" charset="-120"/>
              </a:rPr>
              <a:t>Zustellbestätigung</a:t>
            </a:r>
            <a:endParaRPr lang="en-US" sz="1267"/>
          </a:p>
        </p:txBody>
      </p:sp>
      <p:pic>
        <p:nvPicPr>
          <p:cNvPr id="15" name="Image 2" descr="preencoded.png"/>
          <p:cNvPicPr>
            <a:picLocks noChangeAspect="1"/>
          </p:cNvPicPr>
          <p:nvPr/>
        </p:nvPicPr>
        <p:blipFill>
          <a:blip r:embed="rId4"/>
          <a:stretch>
            <a:fillRect/>
          </a:stretch>
        </p:blipFill>
        <p:spPr>
          <a:xfrm>
            <a:off x="780288" y="4171188"/>
            <a:ext cx="292608" cy="292608"/>
          </a:xfrm>
          <a:prstGeom prst="rect">
            <a:avLst/>
          </a:prstGeom>
        </p:spPr>
      </p:pic>
      <p:sp>
        <p:nvSpPr>
          <p:cNvPr id="16" name="Text 11"/>
          <p:cNvSpPr/>
          <p:nvPr/>
        </p:nvSpPr>
        <p:spPr>
          <a:xfrm>
            <a:off x="1170432" y="4146804"/>
            <a:ext cx="2840736" cy="341376"/>
          </a:xfrm>
          <a:prstGeom prst="rect">
            <a:avLst/>
          </a:prstGeom>
          <a:noFill/>
          <a:ln/>
        </p:spPr>
        <p:txBody>
          <a:bodyPr wrap="square" lIns="0" tIns="0" rIns="0" bIns="0" rtlCol="0" anchor="ctr"/>
          <a:lstStyle/>
          <a:p>
            <a:r>
              <a:rPr lang="en-US" sz="1267">
                <a:solidFill>
                  <a:srgbClr val="888888"/>
                </a:solidFill>
                <a:latin typeface="Segoe UI" pitchFamily="34" charset="0"/>
                <a:ea typeface="Segoe UI" pitchFamily="34" charset="-122"/>
                <a:cs typeface="Segoe UI" pitchFamily="34" charset="-120"/>
              </a:rPr>
              <a:t>Abrufbestätigung</a:t>
            </a:r>
            <a:endParaRPr lang="en-US" sz="1267"/>
          </a:p>
        </p:txBody>
      </p:sp>
      <p:pic>
        <p:nvPicPr>
          <p:cNvPr id="17" name="Image 3" descr="preencoded.png"/>
          <p:cNvPicPr>
            <a:picLocks noChangeAspect="1"/>
          </p:cNvPicPr>
          <p:nvPr/>
        </p:nvPicPr>
        <p:blipFill>
          <a:blip r:embed="rId4"/>
          <a:stretch>
            <a:fillRect/>
          </a:stretch>
        </p:blipFill>
        <p:spPr>
          <a:xfrm>
            <a:off x="780288" y="4671060"/>
            <a:ext cx="292608" cy="292608"/>
          </a:xfrm>
          <a:prstGeom prst="rect">
            <a:avLst/>
          </a:prstGeom>
        </p:spPr>
      </p:pic>
      <p:sp>
        <p:nvSpPr>
          <p:cNvPr id="18" name="Text 12"/>
          <p:cNvSpPr/>
          <p:nvPr/>
        </p:nvSpPr>
        <p:spPr>
          <a:xfrm>
            <a:off x="1170432" y="4646676"/>
            <a:ext cx="2840736" cy="341376"/>
          </a:xfrm>
          <a:prstGeom prst="rect">
            <a:avLst/>
          </a:prstGeom>
          <a:noFill/>
          <a:ln/>
        </p:spPr>
        <p:txBody>
          <a:bodyPr wrap="square" lIns="0" tIns="0" rIns="0" bIns="0" rtlCol="0" anchor="ctr"/>
          <a:lstStyle/>
          <a:p>
            <a:r>
              <a:rPr lang="en-US" sz="1267">
                <a:solidFill>
                  <a:srgbClr val="888888"/>
                </a:solidFill>
                <a:latin typeface="Segoe UI" pitchFamily="34" charset="0"/>
                <a:ea typeface="Segoe UI" pitchFamily="34" charset="-122"/>
                <a:cs typeface="Segoe UI" pitchFamily="34" charset="-120"/>
              </a:rPr>
              <a:t>Nichtabrufbestätigung (nach 7 Tagen)</a:t>
            </a:r>
            <a:endParaRPr lang="en-US" sz="1267"/>
          </a:p>
        </p:txBody>
      </p:sp>
      <p:pic>
        <p:nvPicPr>
          <p:cNvPr id="19" name="Image 4" descr="preencoded.png"/>
          <p:cNvPicPr>
            <a:picLocks noChangeAspect="1"/>
          </p:cNvPicPr>
          <p:nvPr/>
        </p:nvPicPr>
        <p:blipFill>
          <a:blip r:embed="rId4"/>
          <a:stretch>
            <a:fillRect/>
          </a:stretch>
        </p:blipFill>
        <p:spPr>
          <a:xfrm>
            <a:off x="780288" y="5170932"/>
            <a:ext cx="292608" cy="292608"/>
          </a:xfrm>
          <a:prstGeom prst="rect">
            <a:avLst/>
          </a:prstGeom>
        </p:spPr>
      </p:pic>
      <p:sp>
        <p:nvSpPr>
          <p:cNvPr id="20" name="Text 13"/>
          <p:cNvSpPr/>
          <p:nvPr/>
        </p:nvSpPr>
        <p:spPr>
          <a:xfrm>
            <a:off x="1170432" y="5146548"/>
            <a:ext cx="2840736" cy="341376"/>
          </a:xfrm>
          <a:prstGeom prst="rect">
            <a:avLst/>
          </a:prstGeom>
          <a:noFill/>
          <a:ln/>
        </p:spPr>
        <p:txBody>
          <a:bodyPr wrap="square" lIns="0" tIns="0" rIns="0" bIns="0" rtlCol="0" anchor="ctr"/>
          <a:lstStyle/>
          <a:p>
            <a:r>
              <a:rPr lang="en-US" sz="1267">
                <a:solidFill>
                  <a:srgbClr val="888888"/>
                </a:solidFill>
                <a:latin typeface="Segoe UI" pitchFamily="34" charset="0"/>
                <a:ea typeface="Segoe UI" pitchFamily="34" charset="-122"/>
                <a:cs typeface="Segoe UI" pitchFamily="34" charset="-120"/>
              </a:rPr>
              <a:t>Sendungsannahme/-ablehnung durch Empfänger</a:t>
            </a:r>
            <a:endParaRPr lang="en-US" sz="1267"/>
          </a:p>
        </p:txBody>
      </p:sp>
      <p:pic>
        <p:nvPicPr>
          <p:cNvPr id="21" name="Image 5" descr="preencoded.png"/>
          <p:cNvPicPr>
            <a:picLocks noChangeAspect="1"/>
          </p:cNvPicPr>
          <p:nvPr/>
        </p:nvPicPr>
        <p:blipFill>
          <a:blip r:embed="rId4"/>
          <a:stretch>
            <a:fillRect/>
          </a:stretch>
        </p:blipFill>
        <p:spPr>
          <a:xfrm>
            <a:off x="780288" y="5670804"/>
            <a:ext cx="292608" cy="292608"/>
          </a:xfrm>
          <a:prstGeom prst="rect">
            <a:avLst/>
          </a:prstGeom>
        </p:spPr>
      </p:pic>
      <p:sp>
        <p:nvSpPr>
          <p:cNvPr id="22" name="Text 14"/>
          <p:cNvSpPr/>
          <p:nvPr/>
        </p:nvSpPr>
        <p:spPr>
          <a:xfrm>
            <a:off x="1170432" y="5646420"/>
            <a:ext cx="2840736" cy="341376"/>
          </a:xfrm>
          <a:prstGeom prst="rect">
            <a:avLst/>
          </a:prstGeom>
          <a:noFill/>
          <a:ln/>
        </p:spPr>
        <p:txBody>
          <a:bodyPr wrap="square" lIns="0" tIns="0" rIns="0" bIns="0" rtlCol="0" anchor="ctr"/>
          <a:lstStyle/>
          <a:p>
            <a:r>
              <a:rPr lang="en-US" sz="1267">
                <a:solidFill>
                  <a:srgbClr val="888888"/>
                </a:solidFill>
                <a:latin typeface="Segoe UI" pitchFamily="34" charset="0"/>
                <a:ea typeface="Segoe UI" pitchFamily="34" charset="-122"/>
                <a:cs typeface="Segoe UI" pitchFamily="34" charset="-120"/>
              </a:rPr>
              <a:t>Personenidentifizierung</a:t>
            </a:r>
            <a:endParaRPr lang="en-US" sz="1267"/>
          </a:p>
        </p:txBody>
      </p:sp>
      <p:sp>
        <p:nvSpPr>
          <p:cNvPr id="23" name="Shape 15"/>
          <p:cNvSpPr/>
          <p:nvPr/>
        </p:nvSpPr>
        <p:spPr>
          <a:xfrm>
            <a:off x="4364736" y="1501748"/>
            <a:ext cx="3596640" cy="4681119"/>
          </a:xfrm>
          <a:prstGeom prst="rect">
            <a:avLst/>
          </a:prstGeom>
          <a:solidFill>
            <a:srgbClr val="1A1A1A"/>
          </a:solidFill>
          <a:ln w="12700">
            <a:solidFill>
              <a:srgbClr val="1A1A1A"/>
            </a:solidFill>
            <a:prstDash val="solid"/>
          </a:ln>
        </p:spPr>
        <p:txBody>
          <a:bodyPr/>
          <a:lstStyle/>
          <a:p>
            <a:endParaRPr lang="de-DE" sz="2667"/>
          </a:p>
        </p:txBody>
      </p:sp>
      <p:sp>
        <p:nvSpPr>
          <p:cNvPr id="24" name="Text 16"/>
          <p:cNvSpPr/>
          <p:nvPr/>
        </p:nvSpPr>
        <p:spPr>
          <a:xfrm>
            <a:off x="4584192" y="1586484"/>
            <a:ext cx="3157728" cy="463296"/>
          </a:xfrm>
          <a:prstGeom prst="rect">
            <a:avLst/>
          </a:prstGeom>
          <a:noFill/>
          <a:ln/>
        </p:spPr>
        <p:txBody>
          <a:bodyPr wrap="square" lIns="0" tIns="0" rIns="0" bIns="0" rtlCol="0" anchor="ctr"/>
          <a:lstStyle/>
          <a:p>
            <a:r>
              <a:rPr lang="en-US" sz="1867" b="1">
                <a:solidFill>
                  <a:srgbClr val="FFCC00"/>
                </a:solidFill>
                <a:latin typeface="Segoe UI" pitchFamily="34" charset="0"/>
                <a:ea typeface="Segoe UI" pitchFamily="34" charset="-122"/>
                <a:cs typeface="Segoe UI" pitchFamily="34" charset="-120"/>
              </a:rPr>
              <a:t>ePost Plus</a:t>
            </a:r>
            <a:endParaRPr lang="en-US" sz="1867"/>
          </a:p>
        </p:txBody>
      </p:sp>
      <p:sp>
        <p:nvSpPr>
          <p:cNvPr id="25" name="Text 17"/>
          <p:cNvSpPr/>
          <p:nvPr/>
        </p:nvSpPr>
        <p:spPr>
          <a:xfrm>
            <a:off x="4584192" y="2098548"/>
            <a:ext cx="3157728" cy="341376"/>
          </a:xfrm>
          <a:prstGeom prst="rect">
            <a:avLst/>
          </a:prstGeom>
          <a:noFill/>
          <a:ln/>
        </p:spPr>
        <p:txBody>
          <a:bodyPr wrap="square" lIns="0" tIns="0" rIns="0" bIns="0" rtlCol="0" anchor="ctr"/>
          <a:lstStyle/>
          <a:p>
            <a:r>
              <a:rPr lang="en-US" sz="1400" i="1">
                <a:solidFill>
                  <a:srgbClr val="AAAAAA"/>
                </a:solidFill>
                <a:latin typeface="Segoe UI" pitchFamily="34" charset="0"/>
                <a:ea typeface="Segoe UI" pitchFamily="34" charset="-122"/>
                <a:cs typeface="Segoe UI" pitchFamily="34" charset="-120"/>
              </a:rPr>
              <a:t>Für nachweispflichtige Sendungen</a:t>
            </a:r>
            <a:endParaRPr lang="en-US" sz="1400"/>
          </a:p>
        </p:txBody>
      </p:sp>
      <p:sp>
        <p:nvSpPr>
          <p:cNvPr id="26" name="Shape 18"/>
          <p:cNvSpPr/>
          <p:nvPr/>
        </p:nvSpPr>
        <p:spPr>
          <a:xfrm>
            <a:off x="4584192" y="2537461"/>
            <a:ext cx="3157728" cy="26823"/>
          </a:xfrm>
          <a:prstGeom prst="rect">
            <a:avLst/>
          </a:prstGeom>
          <a:solidFill>
            <a:srgbClr val="FFCC00"/>
          </a:solidFill>
          <a:ln w="12700">
            <a:solidFill>
              <a:srgbClr val="FFCC00"/>
            </a:solidFill>
            <a:prstDash val="solid"/>
          </a:ln>
        </p:spPr>
        <p:txBody>
          <a:bodyPr/>
          <a:lstStyle/>
          <a:p>
            <a:endParaRPr lang="de-DE" sz="2667"/>
          </a:p>
        </p:txBody>
      </p:sp>
      <p:sp>
        <p:nvSpPr>
          <p:cNvPr id="27" name="Text 19"/>
          <p:cNvSpPr/>
          <p:nvPr/>
        </p:nvSpPr>
        <p:spPr>
          <a:xfrm>
            <a:off x="4584192" y="2659380"/>
            <a:ext cx="3157728" cy="341376"/>
          </a:xfrm>
          <a:prstGeom prst="rect">
            <a:avLst/>
          </a:prstGeom>
          <a:noFill/>
          <a:ln/>
        </p:spPr>
        <p:txBody>
          <a:bodyPr wrap="square" lIns="0" tIns="0" rIns="0" bIns="0" rtlCol="0" anchor="ctr"/>
          <a:lstStyle/>
          <a:p>
            <a:r>
              <a:rPr lang="en-US" sz="1400" b="1">
                <a:solidFill>
                  <a:srgbClr val="FFCC00"/>
                </a:solidFill>
                <a:latin typeface="Segoe UI" pitchFamily="34" charset="0"/>
                <a:ea typeface="Segoe UI" pitchFamily="34" charset="-122"/>
                <a:cs typeface="Segoe UI" pitchFamily="34" charset="-120"/>
              </a:rPr>
              <a:t>Digitale Nachweise</a:t>
            </a:r>
            <a:endParaRPr lang="en-US" sz="1400"/>
          </a:p>
        </p:txBody>
      </p:sp>
      <p:pic>
        <p:nvPicPr>
          <p:cNvPr id="28" name="Image 6" descr="preencoded.png"/>
          <p:cNvPicPr>
            <a:picLocks noChangeAspect="1"/>
          </p:cNvPicPr>
          <p:nvPr/>
        </p:nvPicPr>
        <p:blipFill>
          <a:blip r:embed="rId5"/>
          <a:stretch>
            <a:fillRect/>
          </a:stretch>
        </p:blipFill>
        <p:spPr>
          <a:xfrm>
            <a:off x="4584192" y="3171444"/>
            <a:ext cx="292608" cy="292608"/>
          </a:xfrm>
          <a:prstGeom prst="rect">
            <a:avLst/>
          </a:prstGeom>
        </p:spPr>
      </p:pic>
      <p:sp>
        <p:nvSpPr>
          <p:cNvPr id="29" name="Text 20"/>
          <p:cNvSpPr/>
          <p:nvPr/>
        </p:nvSpPr>
        <p:spPr>
          <a:xfrm>
            <a:off x="4974336" y="3147060"/>
            <a:ext cx="2840736" cy="341376"/>
          </a:xfrm>
          <a:prstGeom prst="rect">
            <a:avLst/>
          </a:prstGeom>
          <a:noFill/>
          <a:ln/>
        </p:spPr>
        <p:txBody>
          <a:bodyPr wrap="square" lIns="0" tIns="0" rIns="0" bIns="0" rtlCol="0" anchor="ctr"/>
          <a:lstStyle/>
          <a:p>
            <a:r>
              <a:rPr lang="en-US" sz="1267">
                <a:solidFill>
                  <a:srgbClr val="FFFFFF"/>
                </a:solidFill>
                <a:latin typeface="Segoe UI" pitchFamily="34" charset="0"/>
                <a:ea typeface="Segoe UI" pitchFamily="34" charset="-122"/>
                <a:cs typeface="Segoe UI" pitchFamily="34" charset="-120"/>
              </a:rPr>
              <a:t>Zeitstempel &amp; Siegel nach ZertES</a:t>
            </a:r>
            <a:endParaRPr lang="en-US" sz="1267"/>
          </a:p>
        </p:txBody>
      </p:sp>
      <p:pic>
        <p:nvPicPr>
          <p:cNvPr id="30" name="Image 7" descr="preencoded.png"/>
          <p:cNvPicPr>
            <a:picLocks noChangeAspect="1"/>
          </p:cNvPicPr>
          <p:nvPr/>
        </p:nvPicPr>
        <p:blipFill>
          <a:blip r:embed="rId5"/>
          <a:stretch>
            <a:fillRect/>
          </a:stretch>
        </p:blipFill>
        <p:spPr>
          <a:xfrm>
            <a:off x="4584192" y="3671316"/>
            <a:ext cx="292608" cy="292608"/>
          </a:xfrm>
          <a:prstGeom prst="rect">
            <a:avLst/>
          </a:prstGeom>
        </p:spPr>
      </p:pic>
      <p:sp>
        <p:nvSpPr>
          <p:cNvPr id="31" name="Text 21"/>
          <p:cNvSpPr/>
          <p:nvPr/>
        </p:nvSpPr>
        <p:spPr>
          <a:xfrm>
            <a:off x="4974336" y="3646932"/>
            <a:ext cx="2840736" cy="341376"/>
          </a:xfrm>
          <a:prstGeom prst="rect">
            <a:avLst/>
          </a:prstGeom>
          <a:noFill/>
          <a:ln/>
        </p:spPr>
        <p:txBody>
          <a:bodyPr wrap="square" lIns="0" tIns="0" rIns="0" bIns="0" rtlCol="0" anchor="ctr"/>
          <a:lstStyle/>
          <a:p>
            <a:r>
              <a:rPr lang="en-US" sz="1267">
                <a:solidFill>
                  <a:srgbClr val="FFFFFF"/>
                </a:solidFill>
                <a:latin typeface="Segoe UI" pitchFamily="34" charset="0"/>
                <a:ea typeface="Segoe UI" pitchFamily="34" charset="-122"/>
                <a:cs typeface="Segoe UI" pitchFamily="34" charset="-120"/>
              </a:rPr>
              <a:t>Zustellbestätigung</a:t>
            </a:r>
            <a:endParaRPr lang="en-US" sz="1267"/>
          </a:p>
        </p:txBody>
      </p:sp>
      <p:pic>
        <p:nvPicPr>
          <p:cNvPr id="32" name="Image 8" descr="preencoded.png"/>
          <p:cNvPicPr>
            <a:picLocks noChangeAspect="1"/>
          </p:cNvPicPr>
          <p:nvPr/>
        </p:nvPicPr>
        <p:blipFill>
          <a:blip r:embed="rId5"/>
          <a:stretch>
            <a:fillRect/>
          </a:stretch>
        </p:blipFill>
        <p:spPr>
          <a:xfrm>
            <a:off x="4584192" y="4171188"/>
            <a:ext cx="292608" cy="292608"/>
          </a:xfrm>
          <a:prstGeom prst="rect">
            <a:avLst/>
          </a:prstGeom>
        </p:spPr>
      </p:pic>
      <p:sp>
        <p:nvSpPr>
          <p:cNvPr id="33" name="Text 22"/>
          <p:cNvSpPr/>
          <p:nvPr/>
        </p:nvSpPr>
        <p:spPr>
          <a:xfrm>
            <a:off x="4974336" y="4146804"/>
            <a:ext cx="2840736" cy="341376"/>
          </a:xfrm>
          <a:prstGeom prst="rect">
            <a:avLst/>
          </a:prstGeom>
          <a:noFill/>
          <a:ln/>
        </p:spPr>
        <p:txBody>
          <a:bodyPr wrap="square" lIns="0" tIns="0" rIns="0" bIns="0" rtlCol="0" anchor="ctr"/>
          <a:lstStyle/>
          <a:p>
            <a:r>
              <a:rPr lang="en-US" sz="1267">
                <a:solidFill>
                  <a:srgbClr val="FFFFFF"/>
                </a:solidFill>
                <a:latin typeface="Segoe UI" pitchFamily="34" charset="0"/>
                <a:ea typeface="Segoe UI" pitchFamily="34" charset="-122"/>
                <a:cs typeface="Segoe UI" pitchFamily="34" charset="-120"/>
              </a:rPr>
              <a:t>Abrufbestätigung</a:t>
            </a:r>
            <a:endParaRPr lang="en-US" sz="1267"/>
          </a:p>
        </p:txBody>
      </p:sp>
      <p:pic>
        <p:nvPicPr>
          <p:cNvPr id="34" name="Image 9" descr="preencoded.png"/>
          <p:cNvPicPr>
            <a:picLocks noChangeAspect="1"/>
          </p:cNvPicPr>
          <p:nvPr/>
        </p:nvPicPr>
        <p:blipFill>
          <a:blip r:embed="rId5"/>
          <a:stretch>
            <a:fillRect/>
          </a:stretch>
        </p:blipFill>
        <p:spPr>
          <a:xfrm>
            <a:off x="4584192" y="4671060"/>
            <a:ext cx="292608" cy="292608"/>
          </a:xfrm>
          <a:prstGeom prst="rect">
            <a:avLst/>
          </a:prstGeom>
        </p:spPr>
      </p:pic>
      <p:sp>
        <p:nvSpPr>
          <p:cNvPr id="35" name="Text 23"/>
          <p:cNvSpPr/>
          <p:nvPr/>
        </p:nvSpPr>
        <p:spPr>
          <a:xfrm>
            <a:off x="4974336" y="4646676"/>
            <a:ext cx="2840736" cy="341376"/>
          </a:xfrm>
          <a:prstGeom prst="rect">
            <a:avLst/>
          </a:prstGeom>
          <a:noFill/>
          <a:ln/>
        </p:spPr>
        <p:txBody>
          <a:bodyPr wrap="square" lIns="0" tIns="0" rIns="0" bIns="0" rtlCol="0" anchor="ctr"/>
          <a:lstStyle/>
          <a:p>
            <a:r>
              <a:rPr lang="en-US" sz="1267">
                <a:solidFill>
                  <a:srgbClr val="FFFFFF"/>
                </a:solidFill>
                <a:latin typeface="Segoe UI" pitchFamily="34" charset="0"/>
                <a:ea typeface="Segoe UI" pitchFamily="34" charset="-122"/>
                <a:cs typeface="Segoe UI" pitchFamily="34" charset="-120"/>
              </a:rPr>
              <a:t>Nichtabrufbestätigung (nach 7 Tagen)</a:t>
            </a:r>
            <a:endParaRPr lang="en-US" sz="1267"/>
          </a:p>
        </p:txBody>
      </p:sp>
      <p:pic>
        <p:nvPicPr>
          <p:cNvPr id="36" name="Image 10" descr="preencoded.png"/>
          <p:cNvPicPr>
            <a:picLocks noChangeAspect="1"/>
          </p:cNvPicPr>
          <p:nvPr/>
        </p:nvPicPr>
        <p:blipFill>
          <a:blip r:embed="rId4"/>
          <a:stretch>
            <a:fillRect/>
          </a:stretch>
        </p:blipFill>
        <p:spPr>
          <a:xfrm>
            <a:off x="4584192" y="5170932"/>
            <a:ext cx="292608" cy="292608"/>
          </a:xfrm>
          <a:prstGeom prst="rect">
            <a:avLst/>
          </a:prstGeom>
        </p:spPr>
      </p:pic>
      <p:sp>
        <p:nvSpPr>
          <p:cNvPr id="37" name="Text 24"/>
          <p:cNvSpPr/>
          <p:nvPr/>
        </p:nvSpPr>
        <p:spPr>
          <a:xfrm>
            <a:off x="4974336" y="5146548"/>
            <a:ext cx="2840736" cy="341376"/>
          </a:xfrm>
          <a:prstGeom prst="rect">
            <a:avLst/>
          </a:prstGeom>
          <a:noFill/>
          <a:ln/>
        </p:spPr>
        <p:txBody>
          <a:bodyPr wrap="square" lIns="0" tIns="0" rIns="0" bIns="0" rtlCol="0" anchor="ctr"/>
          <a:lstStyle/>
          <a:p>
            <a:r>
              <a:rPr lang="en-US" sz="1267">
                <a:solidFill>
                  <a:srgbClr val="888888"/>
                </a:solidFill>
                <a:latin typeface="Segoe UI" pitchFamily="34" charset="0"/>
                <a:ea typeface="Segoe UI" pitchFamily="34" charset="-122"/>
                <a:cs typeface="Segoe UI" pitchFamily="34" charset="-120"/>
              </a:rPr>
              <a:t>Sendungsannahme/-ablehnung durch Empfänger</a:t>
            </a:r>
            <a:endParaRPr lang="en-US" sz="1267"/>
          </a:p>
        </p:txBody>
      </p:sp>
      <p:pic>
        <p:nvPicPr>
          <p:cNvPr id="38" name="Image 11" descr="preencoded.png"/>
          <p:cNvPicPr>
            <a:picLocks noChangeAspect="1"/>
          </p:cNvPicPr>
          <p:nvPr/>
        </p:nvPicPr>
        <p:blipFill>
          <a:blip r:embed="rId4"/>
          <a:stretch>
            <a:fillRect/>
          </a:stretch>
        </p:blipFill>
        <p:spPr>
          <a:xfrm>
            <a:off x="4584192" y="5670804"/>
            <a:ext cx="292608" cy="292608"/>
          </a:xfrm>
          <a:prstGeom prst="rect">
            <a:avLst/>
          </a:prstGeom>
        </p:spPr>
      </p:pic>
      <p:sp>
        <p:nvSpPr>
          <p:cNvPr id="39" name="Text 25"/>
          <p:cNvSpPr/>
          <p:nvPr/>
        </p:nvSpPr>
        <p:spPr>
          <a:xfrm>
            <a:off x="4974336" y="5646420"/>
            <a:ext cx="2840736" cy="341376"/>
          </a:xfrm>
          <a:prstGeom prst="rect">
            <a:avLst/>
          </a:prstGeom>
          <a:noFill/>
          <a:ln/>
        </p:spPr>
        <p:txBody>
          <a:bodyPr wrap="square" lIns="0" tIns="0" rIns="0" bIns="0" rtlCol="0" anchor="ctr"/>
          <a:lstStyle/>
          <a:p>
            <a:r>
              <a:rPr lang="en-US" sz="1267">
                <a:solidFill>
                  <a:srgbClr val="888888"/>
                </a:solidFill>
                <a:latin typeface="Segoe UI" pitchFamily="34" charset="0"/>
                <a:ea typeface="Segoe UI" pitchFamily="34" charset="-122"/>
                <a:cs typeface="Segoe UI" pitchFamily="34" charset="-120"/>
              </a:rPr>
              <a:t>Personenidentifizierung</a:t>
            </a:r>
            <a:endParaRPr lang="en-US" sz="1267"/>
          </a:p>
        </p:txBody>
      </p:sp>
      <p:sp>
        <p:nvSpPr>
          <p:cNvPr id="40" name="Shape 26"/>
          <p:cNvSpPr/>
          <p:nvPr/>
        </p:nvSpPr>
        <p:spPr>
          <a:xfrm>
            <a:off x="8168640" y="1501748"/>
            <a:ext cx="3596640" cy="4681119"/>
          </a:xfrm>
          <a:prstGeom prst="rect">
            <a:avLst/>
          </a:prstGeom>
          <a:solidFill>
            <a:srgbClr val="2A2A2A"/>
          </a:solidFill>
          <a:ln w="12700">
            <a:solidFill>
              <a:srgbClr val="2A2A2A"/>
            </a:solidFill>
            <a:prstDash val="solid"/>
          </a:ln>
        </p:spPr>
        <p:txBody>
          <a:bodyPr/>
          <a:lstStyle/>
          <a:p>
            <a:endParaRPr lang="de-DE" sz="2667"/>
          </a:p>
        </p:txBody>
      </p:sp>
      <p:sp>
        <p:nvSpPr>
          <p:cNvPr id="41" name="Text 27"/>
          <p:cNvSpPr/>
          <p:nvPr/>
        </p:nvSpPr>
        <p:spPr>
          <a:xfrm>
            <a:off x="8388096" y="1586484"/>
            <a:ext cx="1938528" cy="463296"/>
          </a:xfrm>
          <a:prstGeom prst="rect">
            <a:avLst/>
          </a:prstGeom>
          <a:noFill/>
          <a:ln/>
        </p:spPr>
        <p:txBody>
          <a:bodyPr wrap="square" lIns="0" tIns="0" rIns="0" bIns="0" rtlCol="0" anchor="ctr"/>
          <a:lstStyle/>
          <a:p>
            <a:r>
              <a:rPr lang="en-US" sz="1867" b="1">
                <a:solidFill>
                  <a:srgbClr val="FFCC00"/>
                </a:solidFill>
                <a:latin typeface="Segoe UI" pitchFamily="34" charset="0"/>
                <a:ea typeface="Segoe UI" pitchFamily="34" charset="-122"/>
                <a:cs typeface="Segoe UI" pitchFamily="34" charset="-120"/>
              </a:rPr>
              <a:t>ePost Registered</a:t>
            </a:r>
            <a:endParaRPr lang="en-US" sz="1867"/>
          </a:p>
        </p:txBody>
      </p:sp>
      <p:sp>
        <p:nvSpPr>
          <p:cNvPr id="44" name="Text 30"/>
          <p:cNvSpPr/>
          <p:nvPr/>
        </p:nvSpPr>
        <p:spPr>
          <a:xfrm>
            <a:off x="8388096" y="2098548"/>
            <a:ext cx="3157728" cy="341376"/>
          </a:xfrm>
          <a:prstGeom prst="rect">
            <a:avLst/>
          </a:prstGeom>
          <a:noFill/>
          <a:ln/>
        </p:spPr>
        <p:txBody>
          <a:bodyPr wrap="square" lIns="0" tIns="0" rIns="0" bIns="0" rtlCol="0" anchor="ctr"/>
          <a:lstStyle/>
          <a:p>
            <a:r>
              <a:rPr lang="en-US" sz="1400" i="1">
                <a:solidFill>
                  <a:srgbClr val="AAAAAA"/>
                </a:solidFill>
                <a:latin typeface="Segoe UI" pitchFamily="34" charset="0"/>
                <a:ea typeface="Segoe UI" pitchFamily="34" charset="-122"/>
                <a:cs typeface="Segoe UI" pitchFamily="34" charset="-120"/>
              </a:rPr>
              <a:t>Für rechtssichere Zustellung</a:t>
            </a:r>
            <a:endParaRPr lang="en-US" sz="1400"/>
          </a:p>
        </p:txBody>
      </p:sp>
      <p:sp>
        <p:nvSpPr>
          <p:cNvPr id="45" name="Shape 31"/>
          <p:cNvSpPr/>
          <p:nvPr/>
        </p:nvSpPr>
        <p:spPr>
          <a:xfrm>
            <a:off x="8388096" y="2537461"/>
            <a:ext cx="3157728" cy="26823"/>
          </a:xfrm>
          <a:prstGeom prst="rect">
            <a:avLst/>
          </a:prstGeom>
          <a:solidFill>
            <a:srgbClr val="FFCC00"/>
          </a:solidFill>
          <a:ln w="12700">
            <a:solidFill>
              <a:srgbClr val="FFCC00"/>
            </a:solidFill>
            <a:prstDash val="solid"/>
          </a:ln>
        </p:spPr>
        <p:txBody>
          <a:bodyPr/>
          <a:lstStyle/>
          <a:p>
            <a:endParaRPr lang="de-DE" sz="2667"/>
          </a:p>
        </p:txBody>
      </p:sp>
      <p:sp>
        <p:nvSpPr>
          <p:cNvPr id="46" name="Text 32"/>
          <p:cNvSpPr/>
          <p:nvPr/>
        </p:nvSpPr>
        <p:spPr>
          <a:xfrm>
            <a:off x="8388096" y="2659380"/>
            <a:ext cx="3157728" cy="341376"/>
          </a:xfrm>
          <a:prstGeom prst="rect">
            <a:avLst/>
          </a:prstGeom>
          <a:noFill/>
          <a:ln/>
        </p:spPr>
        <p:txBody>
          <a:bodyPr wrap="square" lIns="0" tIns="0" rIns="0" bIns="0" rtlCol="0" anchor="ctr"/>
          <a:lstStyle/>
          <a:p>
            <a:r>
              <a:rPr lang="en-US" sz="1400" b="1">
                <a:solidFill>
                  <a:srgbClr val="FFCC00"/>
                </a:solidFill>
                <a:latin typeface="Segoe UI" pitchFamily="34" charset="0"/>
                <a:ea typeface="Segoe UI" pitchFamily="34" charset="-122"/>
                <a:cs typeface="Segoe UI" pitchFamily="34" charset="-120"/>
              </a:rPr>
              <a:t>Digitale Nachweise</a:t>
            </a:r>
            <a:endParaRPr lang="en-US" sz="1400"/>
          </a:p>
        </p:txBody>
      </p:sp>
      <p:pic>
        <p:nvPicPr>
          <p:cNvPr id="47" name="Image 12" descr="preencoded.png"/>
          <p:cNvPicPr>
            <a:picLocks noChangeAspect="1"/>
          </p:cNvPicPr>
          <p:nvPr/>
        </p:nvPicPr>
        <p:blipFill>
          <a:blip r:embed="rId5"/>
          <a:stretch>
            <a:fillRect/>
          </a:stretch>
        </p:blipFill>
        <p:spPr>
          <a:xfrm>
            <a:off x="8388096" y="3171444"/>
            <a:ext cx="292608" cy="292608"/>
          </a:xfrm>
          <a:prstGeom prst="rect">
            <a:avLst/>
          </a:prstGeom>
        </p:spPr>
      </p:pic>
      <p:sp>
        <p:nvSpPr>
          <p:cNvPr id="48" name="Text 33"/>
          <p:cNvSpPr/>
          <p:nvPr/>
        </p:nvSpPr>
        <p:spPr>
          <a:xfrm>
            <a:off x="8778240" y="3147060"/>
            <a:ext cx="2840736" cy="341376"/>
          </a:xfrm>
          <a:prstGeom prst="rect">
            <a:avLst/>
          </a:prstGeom>
          <a:noFill/>
          <a:ln/>
        </p:spPr>
        <p:txBody>
          <a:bodyPr wrap="square" lIns="0" tIns="0" rIns="0" bIns="0" rtlCol="0" anchor="ctr"/>
          <a:lstStyle/>
          <a:p>
            <a:r>
              <a:rPr lang="en-US" sz="1267">
                <a:solidFill>
                  <a:srgbClr val="FFFFFF"/>
                </a:solidFill>
                <a:latin typeface="Segoe UI" pitchFamily="34" charset="0"/>
                <a:ea typeface="Segoe UI" pitchFamily="34" charset="-122"/>
                <a:cs typeface="Segoe UI" pitchFamily="34" charset="-120"/>
              </a:rPr>
              <a:t>Zeitstempel &amp; Siegel nach ZertES</a:t>
            </a:r>
            <a:endParaRPr lang="en-US" sz="1267"/>
          </a:p>
        </p:txBody>
      </p:sp>
      <p:pic>
        <p:nvPicPr>
          <p:cNvPr id="49" name="Image 13" descr="preencoded.png"/>
          <p:cNvPicPr>
            <a:picLocks noChangeAspect="1"/>
          </p:cNvPicPr>
          <p:nvPr/>
        </p:nvPicPr>
        <p:blipFill>
          <a:blip r:embed="rId5"/>
          <a:stretch>
            <a:fillRect/>
          </a:stretch>
        </p:blipFill>
        <p:spPr>
          <a:xfrm>
            <a:off x="8388096" y="3671316"/>
            <a:ext cx="292608" cy="292608"/>
          </a:xfrm>
          <a:prstGeom prst="rect">
            <a:avLst/>
          </a:prstGeom>
        </p:spPr>
      </p:pic>
      <p:sp>
        <p:nvSpPr>
          <p:cNvPr id="50" name="Text 34"/>
          <p:cNvSpPr/>
          <p:nvPr/>
        </p:nvSpPr>
        <p:spPr>
          <a:xfrm>
            <a:off x="8778240" y="3646932"/>
            <a:ext cx="2840736" cy="341376"/>
          </a:xfrm>
          <a:prstGeom prst="rect">
            <a:avLst/>
          </a:prstGeom>
          <a:noFill/>
          <a:ln/>
        </p:spPr>
        <p:txBody>
          <a:bodyPr wrap="square" lIns="0" tIns="0" rIns="0" bIns="0" rtlCol="0" anchor="ctr"/>
          <a:lstStyle/>
          <a:p>
            <a:r>
              <a:rPr lang="en-US" sz="1267">
                <a:solidFill>
                  <a:srgbClr val="FFFFFF"/>
                </a:solidFill>
                <a:latin typeface="Segoe UI" pitchFamily="34" charset="0"/>
                <a:ea typeface="Segoe UI" pitchFamily="34" charset="-122"/>
                <a:cs typeface="Segoe UI" pitchFamily="34" charset="-120"/>
              </a:rPr>
              <a:t>Zustellbestätigung</a:t>
            </a:r>
            <a:endParaRPr lang="en-US" sz="1267"/>
          </a:p>
        </p:txBody>
      </p:sp>
      <p:pic>
        <p:nvPicPr>
          <p:cNvPr id="51" name="Image 14" descr="preencoded.png"/>
          <p:cNvPicPr>
            <a:picLocks noChangeAspect="1"/>
          </p:cNvPicPr>
          <p:nvPr/>
        </p:nvPicPr>
        <p:blipFill>
          <a:blip r:embed="rId5"/>
          <a:stretch>
            <a:fillRect/>
          </a:stretch>
        </p:blipFill>
        <p:spPr>
          <a:xfrm>
            <a:off x="8388096" y="4171188"/>
            <a:ext cx="292608" cy="292608"/>
          </a:xfrm>
          <a:prstGeom prst="rect">
            <a:avLst/>
          </a:prstGeom>
        </p:spPr>
      </p:pic>
      <p:sp>
        <p:nvSpPr>
          <p:cNvPr id="52" name="Text 35"/>
          <p:cNvSpPr/>
          <p:nvPr/>
        </p:nvSpPr>
        <p:spPr>
          <a:xfrm>
            <a:off x="8778240" y="4146804"/>
            <a:ext cx="2840736" cy="341376"/>
          </a:xfrm>
          <a:prstGeom prst="rect">
            <a:avLst/>
          </a:prstGeom>
          <a:noFill/>
          <a:ln/>
        </p:spPr>
        <p:txBody>
          <a:bodyPr wrap="square" lIns="0" tIns="0" rIns="0" bIns="0" rtlCol="0" anchor="ctr"/>
          <a:lstStyle/>
          <a:p>
            <a:r>
              <a:rPr lang="en-US" sz="1267">
                <a:solidFill>
                  <a:srgbClr val="FFFFFF"/>
                </a:solidFill>
                <a:latin typeface="Segoe UI" pitchFamily="34" charset="0"/>
                <a:ea typeface="Segoe UI" pitchFamily="34" charset="-122"/>
                <a:cs typeface="Segoe UI" pitchFamily="34" charset="-120"/>
              </a:rPr>
              <a:t>Abrufbestätigung</a:t>
            </a:r>
            <a:endParaRPr lang="en-US" sz="1267"/>
          </a:p>
        </p:txBody>
      </p:sp>
      <p:pic>
        <p:nvPicPr>
          <p:cNvPr id="53" name="Image 15" descr="preencoded.png"/>
          <p:cNvPicPr>
            <a:picLocks noChangeAspect="1"/>
          </p:cNvPicPr>
          <p:nvPr/>
        </p:nvPicPr>
        <p:blipFill>
          <a:blip r:embed="rId5"/>
          <a:stretch>
            <a:fillRect/>
          </a:stretch>
        </p:blipFill>
        <p:spPr>
          <a:xfrm>
            <a:off x="8388096" y="4671060"/>
            <a:ext cx="292608" cy="292608"/>
          </a:xfrm>
          <a:prstGeom prst="rect">
            <a:avLst/>
          </a:prstGeom>
        </p:spPr>
      </p:pic>
      <p:sp>
        <p:nvSpPr>
          <p:cNvPr id="54" name="Text 36"/>
          <p:cNvSpPr/>
          <p:nvPr/>
        </p:nvSpPr>
        <p:spPr>
          <a:xfrm>
            <a:off x="8778240" y="4646676"/>
            <a:ext cx="2840736" cy="341376"/>
          </a:xfrm>
          <a:prstGeom prst="rect">
            <a:avLst/>
          </a:prstGeom>
          <a:noFill/>
          <a:ln/>
        </p:spPr>
        <p:txBody>
          <a:bodyPr wrap="square" lIns="0" tIns="0" rIns="0" bIns="0" rtlCol="0" anchor="ctr"/>
          <a:lstStyle/>
          <a:p>
            <a:r>
              <a:rPr lang="en-US" sz="1267">
                <a:solidFill>
                  <a:srgbClr val="FFFFFF"/>
                </a:solidFill>
                <a:latin typeface="Segoe UI" pitchFamily="34" charset="0"/>
                <a:ea typeface="Segoe UI" pitchFamily="34" charset="-122"/>
                <a:cs typeface="Segoe UI" pitchFamily="34" charset="-120"/>
              </a:rPr>
              <a:t>Nichtabrufbestätigung (nach 7 Tagen)</a:t>
            </a:r>
            <a:endParaRPr lang="en-US" sz="1267"/>
          </a:p>
        </p:txBody>
      </p:sp>
      <p:pic>
        <p:nvPicPr>
          <p:cNvPr id="55" name="Image 16" descr="preencoded.png"/>
          <p:cNvPicPr>
            <a:picLocks noChangeAspect="1"/>
          </p:cNvPicPr>
          <p:nvPr/>
        </p:nvPicPr>
        <p:blipFill>
          <a:blip r:embed="rId5"/>
          <a:stretch>
            <a:fillRect/>
          </a:stretch>
        </p:blipFill>
        <p:spPr>
          <a:xfrm>
            <a:off x="8388096" y="5170932"/>
            <a:ext cx="292608" cy="292608"/>
          </a:xfrm>
          <a:prstGeom prst="rect">
            <a:avLst/>
          </a:prstGeom>
        </p:spPr>
      </p:pic>
      <p:sp>
        <p:nvSpPr>
          <p:cNvPr id="56" name="Text 37"/>
          <p:cNvSpPr/>
          <p:nvPr/>
        </p:nvSpPr>
        <p:spPr>
          <a:xfrm>
            <a:off x="8778240" y="5146548"/>
            <a:ext cx="2840736" cy="341376"/>
          </a:xfrm>
          <a:prstGeom prst="rect">
            <a:avLst/>
          </a:prstGeom>
          <a:noFill/>
          <a:ln/>
        </p:spPr>
        <p:txBody>
          <a:bodyPr wrap="square" lIns="0" tIns="0" rIns="0" bIns="0" rtlCol="0" anchor="ctr"/>
          <a:lstStyle/>
          <a:p>
            <a:r>
              <a:rPr lang="en-US" sz="1267">
                <a:solidFill>
                  <a:srgbClr val="FFFFFF"/>
                </a:solidFill>
                <a:latin typeface="Segoe UI" pitchFamily="34" charset="0"/>
                <a:ea typeface="Segoe UI" pitchFamily="34" charset="-122"/>
                <a:cs typeface="Segoe UI" pitchFamily="34" charset="-120"/>
              </a:rPr>
              <a:t>Sendungsannahme/-ablehnung durch Empfänger</a:t>
            </a:r>
            <a:endParaRPr lang="en-US" sz="1267"/>
          </a:p>
        </p:txBody>
      </p:sp>
      <p:pic>
        <p:nvPicPr>
          <p:cNvPr id="57" name="Image 17" descr="preencoded.png"/>
          <p:cNvPicPr>
            <a:picLocks noChangeAspect="1"/>
          </p:cNvPicPr>
          <p:nvPr/>
        </p:nvPicPr>
        <p:blipFill>
          <a:blip r:embed="rId5"/>
          <a:stretch>
            <a:fillRect/>
          </a:stretch>
        </p:blipFill>
        <p:spPr>
          <a:xfrm>
            <a:off x="8388096" y="5670804"/>
            <a:ext cx="292608" cy="292608"/>
          </a:xfrm>
          <a:prstGeom prst="rect">
            <a:avLst/>
          </a:prstGeom>
        </p:spPr>
      </p:pic>
      <p:sp>
        <p:nvSpPr>
          <p:cNvPr id="58" name="Text 38"/>
          <p:cNvSpPr/>
          <p:nvPr/>
        </p:nvSpPr>
        <p:spPr>
          <a:xfrm>
            <a:off x="8778240" y="5646420"/>
            <a:ext cx="2840736" cy="341376"/>
          </a:xfrm>
          <a:prstGeom prst="rect">
            <a:avLst/>
          </a:prstGeom>
          <a:noFill/>
          <a:ln/>
        </p:spPr>
        <p:txBody>
          <a:bodyPr wrap="square" lIns="0" tIns="0" rIns="0" bIns="0" rtlCol="0" anchor="ctr"/>
          <a:lstStyle/>
          <a:p>
            <a:r>
              <a:rPr lang="en-US" sz="1267">
                <a:solidFill>
                  <a:srgbClr val="FFFFFF"/>
                </a:solidFill>
                <a:latin typeface="Segoe UI" pitchFamily="34" charset="0"/>
                <a:ea typeface="Segoe UI" pitchFamily="34" charset="-122"/>
                <a:cs typeface="Segoe UI" pitchFamily="34" charset="-120"/>
              </a:rPr>
              <a:t>Personenidentifizierung</a:t>
            </a:r>
            <a:endParaRPr lang="en-US" sz="1267"/>
          </a:p>
        </p:txBody>
      </p:sp>
      <p:sp>
        <p:nvSpPr>
          <p:cNvPr id="59" name="Text 39"/>
          <p:cNvSpPr/>
          <p:nvPr/>
        </p:nvSpPr>
        <p:spPr>
          <a:xfrm>
            <a:off x="560832" y="6227064"/>
            <a:ext cx="11204448" cy="268224"/>
          </a:xfrm>
          <a:prstGeom prst="rect">
            <a:avLst/>
          </a:prstGeom>
          <a:noFill/>
          <a:ln/>
        </p:spPr>
        <p:txBody>
          <a:bodyPr wrap="square" rtlCol="0" anchor="ctr"/>
          <a:lstStyle/>
          <a:p>
            <a:pPr algn="ctr"/>
            <a:r>
              <a:rPr lang="en-US" sz="1200" i="1">
                <a:solidFill>
                  <a:srgbClr val="888888"/>
                </a:solidFill>
                <a:latin typeface="Segoe UI" pitchFamily="34" charset="0"/>
                <a:ea typeface="Segoe UI" pitchFamily="34" charset="-122"/>
                <a:cs typeface="Segoe UI" pitchFamily="34" charset="-120"/>
              </a:rPr>
              <a:t>Physische Zustellung als automatischer Fallback – für Empfängerinnen und Empfänger ohne App-Konto.</a:t>
            </a:r>
            <a:endParaRPr lang="en-US" sz="1200"/>
          </a:p>
        </p:txBody>
      </p:sp>
      <p:sp>
        <p:nvSpPr>
          <p:cNvPr id="42" name="Titel 1">
            <a:extLst>
              <a:ext uri="{FF2B5EF4-FFF2-40B4-BE49-F238E27FC236}">
                <a16:creationId xmlns:a16="http://schemas.microsoft.com/office/drawing/2014/main" id="{25487930-6831-2F83-A04F-71A3F8F9CE3D}"/>
              </a:ext>
            </a:extLst>
          </p:cNvPr>
          <p:cNvSpPr txBox="1">
            <a:spLocks/>
          </p:cNvSpPr>
          <p:nvPr/>
        </p:nvSpPr>
        <p:spPr>
          <a:xfrm>
            <a:off x="412019" y="371702"/>
            <a:ext cx="11370406" cy="828000"/>
          </a:xfrm>
          <a:prstGeom prst="rect">
            <a:avLst/>
          </a:prstGeom>
        </p:spPr>
        <p:txBody>
          <a:bodyPr/>
          <a:lstStyle>
            <a:lvl1pPr algn="l" defTabSz="914400" rtl="0" eaLnBrk="1" latinLnBrk="0" hangingPunct="1">
              <a:lnSpc>
                <a:spcPct val="96000"/>
              </a:lnSpc>
              <a:spcBef>
                <a:spcPct val="0"/>
              </a:spcBef>
              <a:buNone/>
              <a:defRPr sz="2800" b="1" kern="1200" spc="-10" baseline="0">
                <a:solidFill>
                  <a:schemeClr val="tx1"/>
                </a:solidFill>
                <a:latin typeface="+mj-lt"/>
                <a:ea typeface="+mj-ea"/>
                <a:cs typeface="+mj-cs"/>
              </a:defRPr>
            </a:lvl1pPr>
          </a:lstStyle>
          <a:p>
            <a:pPr>
              <a:buFontTx/>
            </a:pPr>
            <a:r>
              <a:rPr lang="de-CH"/>
              <a:t>Digitaler Brief - Zustelloptionen</a:t>
            </a:r>
            <a:br>
              <a:rPr lang="de-CH"/>
            </a:br>
            <a:r>
              <a:rPr lang="de-CH" b="0"/>
              <a:t>3 Stufen – abgestimmt auf rechtliche Anforderungen</a:t>
            </a:r>
          </a:p>
        </p:txBody>
      </p:sp>
      <p:sp>
        <p:nvSpPr>
          <p:cNvPr id="62" name="Datumsplatzhalter 3">
            <a:extLst>
              <a:ext uri="{FF2B5EF4-FFF2-40B4-BE49-F238E27FC236}">
                <a16:creationId xmlns:a16="http://schemas.microsoft.com/office/drawing/2014/main" id="{C1CA590C-A821-A4CB-F661-6B2AAFC404A4}"/>
              </a:ext>
            </a:extLst>
          </p:cNvPr>
          <p:cNvSpPr txBox="1">
            <a:spLocks/>
          </p:cNvSpPr>
          <p:nvPr/>
        </p:nvSpPr>
        <p:spPr>
          <a:xfrm>
            <a:off x="9461239" y="6560212"/>
            <a:ext cx="1189348" cy="144016"/>
          </a:xfrm>
          <a:prstGeom prst="rect">
            <a:avLst/>
          </a:prstGeom>
        </p:spPr>
        <p:txBody>
          <a:bodyPr anchor="t">
            <a:noAutofit/>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Aft>
                <a:spcPts val="600"/>
              </a:spcAft>
            </a:pPr>
            <a:fld id="{4BF2B51C-AC07-4F77-96C2-952C0917D727}" type="datetime4">
              <a:rPr lang="de-CH" sz="800" smtClean="0"/>
              <a:pPr algn="r">
                <a:spcAft>
                  <a:spcPts val="600"/>
                </a:spcAft>
              </a:pPr>
              <a:t>3. November 2026</a:t>
            </a:fld>
            <a:endParaRPr lang="de-CH" sz="800"/>
          </a:p>
        </p:txBody>
      </p:sp>
      <p:sp>
        <p:nvSpPr>
          <p:cNvPr id="63" name="Foliennummernplatzhalter 5">
            <a:extLst>
              <a:ext uri="{FF2B5EF4-FFF2-40B4-BE49-F238E27FC236}">
                <a16:creationId xmlns:a16="http://schemas.microsoft.com/office/drawing/2014/main" id="{7A29F557-E4C9-B922-5B57-5BA5876EFCD0}"/>
              </a:ext>
            </a:extLst>
          </p:cNvPr>
          <p:cNvSpPr txBox="1">
            <a:spLocks/>
          </p:cNvSpPr>
          <p:nvPr/>
        </p:nvSpPr>
        <p:spPr>
          <a:xfrm>
            <a:off x="11037127" y="6560212"/>
            <a:ext cx="746886" cy="144016"/>
          </a:xfrm>
          <a:prstGeom prst="rect">
            <a:avLst/>
          </a:prstGeom>
        </p:spPr>
        <p:txBody>
          <a:bodyPr anchor="t">
            <a:noAutofit/>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Aft>
                <a:spcPts val="600"/>
              </a:spcAft>
            </a:pPr>
            <a:fld id="{442AD375-037F-43D0-B059-5172DA06796A}" type="slidenum">
              <a:rPr lang="de-CH" sz="800" smtClean="0"/>
              <a:pPr algn="r">
                <a:spcAft>
                  <a:spcPts val="600"/>
                </a:spcAft>
              </a:pPr>
              <a:t>23</a:t>
            </a:fld>
            <a:endParaRPr lang="de-CH" sz="800"/>
          </a:p>
        </p:txBody>
      </p:sp>
      <p:sp>
        <p:nvSpPr>
          <p:cNvPr id="64" name="Fußzeilenplatzhalter 3">
            <a:extLst>
              <a:ext uri="{FF2B5EF4-FFF2-40B4-BE49-F238E27FC236}">
                <a16:creationId xmlns:a16="http://schemas.microsoft.com/office/drawing/2014/main" id="{809BB65B-8874-980D-8C66-50E4418AD8B6}"/>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9"/>
          <p:cNvSpPr/>
          <p:nvPr/>
        </p:nvSpPr>
        <p:spPr>
          <a:xfrm>
            <a:off x="512064" y="1851660"/>
            <a:ext cx="5401056" cy="463296"/>
          </a:xfrm>
          <a:prstGeom prst="rect">
            <a:avLst/>
          </a:prstGeom>
          <a:solidFill>
            <a:srgbClr val="FFCC00"/>
          </a:solidFill>
          <a:ln w="12700">
            <a:solidFill>
              <a:srgbClr val="FFCC00"/>
            </a:solidFill>
            <a:prstDash val="solid"/>
          </a:ln>
        </p:spPr>
        <p:txBody>
          <a:bodyPr/>
          <a:lstStyle/>
          <a:p>
            <a:endParaRPr lang="de-DE" sz="2667"/>
          </a:p>
        </p:txBody>
      </p:sp>
      <p:sp>
        <p:nvSpPr>
          <p:cNvPr id="12" name="Text 10"/>
          <p:cNvSpPr/>
          <p:nvPr/>
        </p:nvSpPr>
        <p:spPr>
          <a:xfrm>
            <a:off x="548640" y="1851660"/>
            <a:ext cx="5242560" cy="463296"/>
          </a:xfrm>
          <a:prstGeom prst="rect">
            <a:avLst/>
          </a:prstGeom>
          <a:noFill/>
          <a:ln/>
        </p:spPr>
        <p:txBody>
          <a:bodyPr wrap="square" rtlCol="0" anchor="ctr"/>
          <a:lstStyle/>
          <a:p>
            <a:r>
              <a:rPr lang="en-US" sz="1600" b="1">
                <a:solidFill>
                  <a:srgbClr val="000000"/>
                </a:solidFill>
                <a:latin typeface="Segoe UI" pitchFamily="34" charset="0"/>
                <a:ea typeface="Segoe UI" pitchFamily="34" charset="-122"/>
                <a:cs typeface="Segoe UI" pitchFamily="34" charset="-120"/>
              </a:rPr>
              <a:t>Kostenersparnis</a:t>
            </a:r>
            <a:endParaRPr lang="en-US" sz="1600"/>
          </a:p>
        </p:txBody>
      </p:sp>
      <p:pic>
        <p:nvPicPr>
          <p:cNvPr id="13" name="Image 0" descr="preencoded.png"/>
          <p:cNvPicPr>
            <a:picLocks noChangeAspect="1"/>
          </p:cNvPicPr>
          <p:nvPr/>
        </p:nvPicPr>
        <p:blipFill>
          <a:blip r:embed="rId3"/>
          <a:stretch>
            <a:fillRect/>
          </a:stretch>
        </p:blipFill>
        <p:spPr>
          <a:xfrm>
            <a:off x="626364" y="2534412"/>
            <a:ext cx="365760" cy="365760"/>
          </a:xfrm>
          <a:prstGeom prst="rect">
            <a:avLst/>
          </a:prstGeom>
        </p:spPr>
      </p:pic>
      <p:sp>
        <p:nvSpPr>
          <p:cNvPr id="14" name="Text 11"/>
          <p:cNvSpPr/>
          <p:nvPr/>
        </p:nvSpPr>
        <p:spPr>
          <a:xfrm>
            <a:off x="1150620" y="2461260"/>
            <a:ext cx="4693920" cy="316992"/>
          </a:xfrm>
          <a:prstGeom prst="rect">
            <a:avLst/>
          </a:prstGeom>
          <a:noFill/>
          <a:ln/>
        </p:spPr>
        <p:txBody>
          <a:bodyPr wrap="square" rtlCol="0" anchor="ctr"/>
          <a:lstStyle/>
          <a:p>
            <a:r>
              <a:rPr lang="en-US" sz="1400" b="1">
                <a:solidFill>
                  <a:srgbClr val="000000"/>
                </a:solidFill>
                <a:latin typeface="Segoe UI" pitchFamily="34" charset="0"/>
                <a:ea typeface="Segoe UI" pitchFamily="34" charset="-122"/>
                <a:cs typeface="Segoe UI" pitchFamily="34" charset="-120"/>
              </a:rPr>
              <a:t>Porto</a:t>
            </a:r>
            <a:endParaRPr lang="en-US" sz="1400"/>
          </a:p>
        </p:txBody>
      </p:sp>
      <p:sp>
        <p:nvSpPr>
          <p:cNvPr id="15" name="Text 12"/>
          <p:cNvSpPr/>
          <p:nvPr/>
        </p:nvSpPr>
        <p:spPr>
          <a:xfrm>
            <a:off x="1150620" y="2778252"/>
            <a:ext cx="4693920" cy="316992"/>
          </a:xfrm>
          <a:prstGeom prst="rect">
            <a:avLst/>
          </a:prstGeom>
          <a:noFill/>
          <a:ln/>
        </p:spPr>
        <p:txBody>
          <a:bodyPr wrap="square" rtlCol="0" anchor="ctr"/>
          <a:lstStyle/>
          <a:p>
            <a:r>
              <a:rPr lang="en-US" sz="1267">
                <a:solidFill>
                  <a:srgbClr val="555555"/>
                </a:solidFill>
                <a:latin typeface="Segoe UI" pitchFamily="34" charset="0"/>
                <a:ea typeface="Segoe UI" pitchFamily="34" charset="-122"/>
                <a:cs typeface="Segoe UI" pitchFamily="34" charset="-120"/>
              </a:rPr>
              <a:t>Jede digitale Zustellung spart Porto gegenüber dem physischen Brief</a:t>
            </a:r>
            <a:endParaRPr lang="en-US" sz="1267"/>
          </a:p>
        </p:txBody>
      </p:sp>
      <p:pic>
        <p:nvPicPr>
          <p:cNvPr id="16" name="Image 1" descr="preencoded.png"/>
          <p:cNvPicPr>
            <a:picLocks noChangeAspect="1"/>
          </p:cNvPicPr>
          <p:nvPr/>
        </p:nvPicPr>
        <p:blipFill>
          <a:blip r:embed="rId4"/>
          <a:stretch>
            <a:fillRect/>
          </a:stretch>
        </p:blipFill>
        <p:spPr>
          <a:xfrm>
            <a:off x="626364" y="3290316"/>
            <a:ext cx="365760" cy="365760"/>
          </a:xfrm>
          <a:prstGeom prst="rect">
            <a:avLst/>
          </a:prstGeom>
        </p:spPr>
      </p:pic>
      <p:sp>
        <p:nvSpPr>
          <p:cNvPr id="17" name="Text 13"/>
          <p:cNvSpPr/>
          <p:nvPr/>
        </p:nvSpPr>
        <p:spPr>
          <a:xfrm>
            <a:off x="1150620" y="3217164"/>
            <a:ext cx="4693920" cy="316992"/>
          </a:xfrm>
          <a:prstGeom prst="rect">
            <a:avLst/>
          </a:prstGeom>
          <a:noFill/>
          <a:ln/>
        </p:spPr>
        <p:txBody>
          <a:bodyPr wrap="square" rtlCol="0" anchor="ctr"/>
          <a:lstStyle/>
          <a:p>
            <a:r>
              <a:rPr lang="en-US" sz="1400" b="1">
                <a:solidFill>
                  <a:srgbClr val="000000"/>
                </a:solidFill>
                <a:latin typeface="Segoe UI" pitchFamily="34" charset="0"/>
                <a:ea typeface="Segoe UI" pitchFamily="34" charset="-122"/>
                <a:cs typeface="Segoe UI" pitchFamily="34" charset="-120"/>
              </a:rPr>
              <a:t>Druck &amp; Kuvertierung</a:t>
            </a:r>
            <a:endParaRPr lang="en-US" sz="1400"/>
          </a:p>
        </p:txBody>
      </p:sp>
      <p:sp>
        <p:nvSpPr>
          <p:cNvPr id="18" name="Text 14"/>
          <p:cNvSpPr/>
          <p:nvPr/>
        </p:nvSpPr>
        <p:spPr>
          <a:xfrm>
            <a:off x="1150620" y="3534156"/>
            <a:ext cx="4693920" cy="316992"/>
          </a:xfrm>
          <a:prstGeom prst="rect">
            <a:avLst/>
          </a:prstGeom>
          <a:noFill/>
          <a:ln/>
        </p:spPr>
        <p:txBody>
          <a:bodyPr wrap="square" rtlCol="0" anchor="ctr"/>
          <a:lstStyle/>
          <a:p>
            <a:r>
              <a:rPr lang="en-US" sz="1267">
                <a:solidFill>
                  <a:srgbClr val="555555"/>
                </a:solidFill>
                <a:latin typeface="Segoe UI" pitchFamily="34" charset="0"/>
                <a:ea typeface="Segoe UI" pitchFamily="34" charset="-122"/>
                <a:cs typeface="Segoe UI" pitchFamily="34" charset="-120"/>
              </a:rPr>
              <a:t>Kein Drucken, kein Kuvertieren – die Post übernimmt Physisches bei Bedarf</a:t>
            </a:r>
            <a:endParaRPr lang="en-US" sz="1267"/>
          </a:p>
        </p:txBody>
      </p:sp>
      <p:pic>
        <p:nvPicPr>
          <p:cNvPr id="19" name="Image 2" descr="preencoded.png"/>
          <p:cNvPicPr>
            <a:picLocks noChangeAspect="1"/>
          </p:cNvPicPr>
          <p:nvPr/>
        </p:nvPicPr>
        <p:blipFill>
          <a:blip r:embed="rId5"/>
          <a:stretch>
            <a:fillRect/>
          </a:stretch>
        </p:blipFill>
        <p:spPr>
          <a:xfrm>
            <a:off x="626364" y="4046220"/>
            <a:ext cx="365760" cy="365760"/>
          </a:xfrm>
          <a:prstGeom prst="rect">
            <a:avLst/>
          </a:prstGeom>
        </p:spPr>
      </p:pic>
      <p:sp>
        <p:nvSpPr>
          <p:cNvPr id="20" name="Text 15"/>
          <p:cNvSpPr/>
          <p:nvPr/>
        </p:nvSpPr>
        <p:spPr>
          <a:xfrm>
            <a:off x="1150620" y="3973068"/>
            <a:ext cx="4693920" cy="316992"/>
          </a:xfrm>
          <a:prstGeom prst="rect">
            <a:avLst/>
          </a:prstGeom>
          <a:noFill/>
          <a:ln/>
        </p:spPr>
        <p:txBody>
          <a:bodyPr wrap="square" rtlCol="0" anchor="ctr"/>
          <a:lstStyle/>
          <a:p>
            <a:r>
              <a:rPr lang="en-US" sz="1400" b="1">
                <a:solidFill>
                  <a:srgbClr val="000000"/>
                </a:solidFill>
                <a:latin typeface="Segoe UI" pitchFamily="34" charset="0"/>
                <a:ea typeface="Segoe UI" pitchFamily="34" charset="-122"/>
                <a:cs typeface="Segoe UI" pitchFamily="34" charset="-120"/>
              </a:rPr>
              <a:t>Bearbeitungsaufwand</a:t>
            </a:r>
            <a:endParaRPr lang="en-US" sz="1400"/>
          </a:p>
        </p:txBody>
      </p:sp>
      <p:sp>
        <p:nvSpPr>
          <p:cNvPr id="21" name="Text 16"/>
          <p:cNvSpPr/>
          <p:nvPr/>
        </p:nvSpPr>
        <p:spPr>
          <a:xfrm>
            <a:off x="1150620" y="4290060"/>
            <a:ext cx="4693920" cy="316992"/>
          </a:xfrm>
          <a:prstGeom prst="rect">
            <a:avLst/>
          </a:prstGeom>
          <a:noFill/>
          <a:ln/>
        </p:spPr>
        <p:txBody>
          <a:bodyPr wrap="square" rtlCol="0" anchor="ctr"/>
          <a:lstStyle/>
          <a:p>
            <a:r>
              <a:rPr lang="en-US" sz="1267">
                <a:solidFill>
                  <a:srgbClr val="555555"/>
                </a:solidFill>
                <a:latin typeface="Segoe UI" pitchFamily="34" charset="0"/>
                <a:ea typeface="Segoe UI" pitchFamily="34" charset="-122"/>
                <a:cs typeface="Segoe UI" pitchFamily="34" charset="-120"/>
              </a:rPr>
              <a:t>Weniger manuelle Schritte, weniger Medienbrüche in der Verwaltung</a:t>
            </a:r>
            <a:endParaRPr lang="en-US" sz="1267"/>
          </a:p>
        </p:txBody>
      </p:sp>
      <p:pic>
        <p:nvPicPr>
          <p:cNvPr id="22" name="Image 3" descr="preencoded.png"/>
          <p:cNvPicPr>
            <a:picLocks noChangeAspect="1"/>
          </p:cNvPicPr>
          <p:nvPr/>
        </p:nvPicPr>
        <p:blipFill>
          <a:blip r:embed="rId6"/>
          <a:stretch>
            <a:fillRect/>
          </a:stretch>
        </p:blipFill>
        <p:spPr>
          <a:xfrm>
            <a:off x="626364" y="4802124"/>
            <a:ext cx="365760" cy="365760"/>
          </a:xfrm>
          <a:prstGeom prst="rect">
            <a:avLst/>
          </a:prstGeom>
        </p:spPr>
      </p:pic>
      <p:sp>
        <p:nvSpPr>
          <p:cNvPr id="23" name="Text 17"/>
          <p:cNvSpPr/>
          <p:nvPr/>
        </p:nvSpPr>
        <p:spPr>
          <a:xfrm>
            <a:off x="1150620" y="4728972"/>
            <a:ext cx="4693920" cy="316992"/>
          </a:xfrm>
          <a:prstGeom prst="rect">
            <a:avLst/>
          </a:prstGeom>
          <a:noFill/>
          <a:ln/>
        </p:spPr>
        <p:txBody>
          <a:bodyPr wrap="square" rtlCol="0" anchor="ctr"/>
          <a:lstStyle/>
          <a:p>
            <a:r>
              <a:rPr lang="en-US" sz="1400" b="1">
                <a:solidFill>
                  <a:srgbClr val="000000"/>
                </a:solidFill>
                <a:latin typeface="Segoe UI" pitchFamily="34" charset="0"/>
                <a:ea typeface="Segoe UI" pitchFamily="34" charset="-122"/>
                <a:cs typeface="Segoe UI" pitchFamily="34" charset="-120"/>
              </a:rPr>
              <a:t>Zeit</a:t>
            </a:r>
            <a:endParaRPr lang="en-US" sz="1400"/>
          </a:p>
        </p:txBody>
      </p:sp>
      <p:sp>
        <p:nvSpPr>
          <p:cNvPr id="24" name="Text 18"/>
          <p:cNvSpPr/>
          <p:nvPr/>
        </p:nvSpPr>
        <p:spPr>
          <a:xfrm>
            <a:off x="1150620" y="5045964"/>
            <a:ext cx="4693920" cy="316992"/>
          </a:xfrm>
          <a:prstGeom prst="rect">
            <a:avLst/>
          </a:prstGeom>
          <a:noFill/>
          <a:ln/>
        </p:spPr>
        <p:txBody>
          <a:bodyPr wrap="square" rtlCol="0" anchor="ctr"/>
          <a:lstStyle/>
          <a:p>
            <a:r>
              <a:rPr lang="en-US" sz="1267">
                <a:solidFill>
                  <a:srgbClr val="555555"/>
                </a:solidFill>
                <a:latin typeface="Segoe UI" pitchFamily="34" charset="0"/>
                <a:ea typeface="Segoe UI" pitchFamily="34" charset="-122"/>
                <a:cs typeface="Segoe UI" pitchFamily="34" charset="-120"/>
              </a:rPr>
              <a:t>Schnellere Prozesse dank automatisierter Einlieferung und Zustellung</a:t>
            </a:r>
            <a:endParaRPr lang="en-US" sz="1267"/>
          </a:p>
        </p:txBody>
      </p:sp>
      <p:sp>
        <p:nvSpPr>
          <p:cNvPr id="25" name="Shape 19"/>
          <p:cNvSpPr/>
          <p:nvPr/>
        </p:nvSpPr>
        <p:spPr>
          <a:xfrm>
            <a:off x="6278880" y="1851660"/>
            <a:ext cx="5486400" cy="463296"/>
          </a:xfrm>
          <a:prstGeom prst="rect">
            <a:avLst/>
          </a:prstGeom>
          <a:solidFill>
            <a:srgbClr val="000000"/>
          </a:solidFill>
          <a:ln w="12700">
            <a:solidFill>
              <a:srgbClr val="000000"/>
            </a:solidFill>
            <a:prstDash val="solid"/>
          </a:ln>
        </p:spPr>
        <p:txBody>
          <a:bodyPr/>
          <a:lstStyle/>
          <a:p>
            <a:endParaRPr lang="de-DE" sz="2667"/>
          </a:p>
        </p:txBody>
      </p:sp>
      <p:sp>
        <p:nvSpPr>
          <p:cNvPr id="26" name="Text 20"/>
          <p:cNvSpPr/>
          <p:nvPr/>
        </p:nvSpPr>
        <p:spPr>
          <a:xfrm>
            <a:off x="6400800" y="1851660"/>
            <a:ext cx="5242560" cy="463296"/>
          </a:xfrm>
          <a:prstGeom prst="rect">
            <a:avLst/>
          </a:prstGeom>
          <a:noFill/>
          <a:ln/>
        </p:spPr>
        <p:txBody>
          <a:bodyPr wrap="square" rtlCol="0" anchor="ctr"/>
          <a:lstStyle/>
          <a:p>
            <a:r>
              <a:rPr lang="en-US" sz="1600" b="1">
                <a:solidFill>
                  <a:srgbClr val="FFCC00"/>
                </a:solidFill>
                <a:latin typeface="Segoe UI" pitchFamily="34" charset="0"/>
                <a:ea typeface="Segoe UI" pitchFamily="34" charset="-122"/>
                <a:cs typeface="Segoe UI" pitchFamily="34" charset="-120"/>
              </a:rPr>
              <a:t>Nachhaltigkeit</a:t>
            </a:r>
            <a:endParaRPr lang="en-US" sz="1600"/>
          </a:p>
        </p:txBody>
      </p:sp>
      <p:pic>
        <p:nvPicPr>
          <p:cNvPr id="27" name="Image 4" descr="preencoded.png"/>
          <p:cNvPicPr>
            <a:picLocks noChangeAspect="1"/>
          </p:cNvPicPr>
          <p:nvPr/>
        </p:nvPicPr>
        <p:blipFill>
          <a:blip r:embed="rId7"/>
          <a:stretch>
            <a:fillRect/>
          </a:stretch>
        </p:blipFill>
        <p:spPr>
          <a:xfrm>
            <a:off x="6364224" y="2534412"/>
            <a:ext cx="365760" cy="365760"/>
          </a:xfrm>
          <a:prstGeom prst="rect">
            <a:avLst/>
          </a:prstGeom>
        </p:spPr>
      </p:pic>
      <p:sp>
        <p:nvSpPr>
          <p:cNvPr id="28" name="Text 21"/>
          <p:cNvSpPr/>
          <p:nvPr/>
        </p:nvSpPr>
        <p:spPr>
          <a:xfrm>
            <a:off x="6888480" y="2461260"/>
            <a:ext cx="4693920" cy="316992"/>
          </a:xfrm>
          <a:prstGeom prst="rect">
            <a:avLst/>
          </a:prstGeom>
          <a:noFill/>
          <a:ln/>
        </p:spPr>
        <p:txBody>
          <a:bodyPr wrap="square" rtlCol="0" anchor="ctr"/>
          <a:lstStyle/>
          <a:p>
            <a:r>
              <a:rPr lang="en-US" sz="1400" b="1">
                <a:solidFill>
                  <a:srgbClr val="000000"/>
                </a:solidFill>
                <a:latin typeface="Segoe UI" pitchFamily="34" charset="0"/>
                <a:ea typeface="Segoe UI" pitchFamily="34" charset="-122"/>
                <a:cs typeface="Segoe UI" pitchFamily="34" charset="-120"/>
              </a:rPr>
              <a:t>Weniger Papier</a:t>
            </a:r>
            <a:endParaRPr lang="en-US" sz="1400"/>
          </a:p>
        </p:txBody>
      </p:sp>
      <p:sp>
        <p:nvSpPr>
          <p:cNvPr id="29" name="Text 22"/>
          <p:cNvSpPr/>
          <p:nvPr/>
        </p:nvSpPr>
        <p:spPr>
          <a:xfrm>
            <a:off x="6888480" y="2778252"/>
            <a:ext cx="4693920" cy="316992"/>
          </a:xfrm>
          <a:prstGeom prst="rect">
            <a:avLst/>
          </a:prstGeom>
          <a:noFill/>
          <a:ln/>
        </p:spPr>
        <p:txBody>
          <a:bodyPr wrap="square" rtlCol="0" anchor="ctr"/>
          <a:lstStyle/>
          <a:p>
            <a:r>
              <a:rPr lang="en-US" sz="1267">
                <a:solidFill>
                  <a:srgbClr val="555555"/>
                </a:solidFill>
                <a:latin typeface="Segoe UI" pitchFamily="34" charset="0"/>
                <a:ea typeface="Segoe UI" pitchFamily="34" charset="-122"/>
                <a:cs typeface="Segoe UI" pitchFamily="34" charset="-120"/>
              </a:rPr>
              <a:t>Digitale Zustellungen reduzieren den Papierverbrauch messbar</a:t>
            </a:r>
            <a:endParaRPr lang="en-US" sz="1267"/>
          </a:p>
        </p:txBody>
      </p:sp>
      <p:pic>
        <p:nvPicPr>
          <p:cNvPr id="30" name="Image 5" descr="preencoded.png"/>
          <p:cNvPicPr>
            <a:picLocks noChangeAspect="1"/>
          </p:cNvPicPr>
          <p:nvPr/>
        </p:nvPicPr>
        <p:blipFill>
          <a:blip r:embed="rId8"/>
          <a:stretch>
            <a:fillRect/>
          </a:stretch>
        </p:blipFill>
        <p:spPr>
          <a:xfrm>
            <a:off x="6364224" y="3290316"/>
            <a:ext cx="365760" cy="365760"/>
          </a:xfrm>
          <a:prstGeom prst="rect">
            <a:avLst/>
          </a:prstGeom>
        </p:spPr>
      </p:pic>
      <p:sp>
        <p:nvSpPr>
          <p:cNvPr id="31" name="Text 23"/>
          <p:cNvSpPr/>
          <p:nvPr/>
        </p:nvSpPr>
        <p:spPr>
          <a:xfrm>
            <a:off x="6888480" y="3217164"/>
            <a:ext cx="4693920" cy="316992"/>
          </a:xfrm>
          <a:prstGeom prst="rect">
            <a:avLst/>
          </a:prstGeom>
          <a:noFill/>
          <a:ln/>
        </p:spPr>
        <p:txBody>
          <a:bodyPr wrap="square" rtlCol="0" anchor="ctr"/>
          <a:lstStyle/>
          <a:p>
            <a:r>
              <a:rPr lang="en-US" sz="1400" b="1">
                <a:solidFill>
                  <a:srgbClr val="000000"/>
                </a:solidFill>
                <a:latin typeface="Segoe UI" pitchFamily="34" charset="0"/>
                <a:ea typeface="Segoe UI" pitchFamily="34" charset="-122"/>
                <a:cs typeface="Segoe UI" pitchFamily="34" charset="-120"/>
              </a:rPr>
              <a:t>Weniger Transport</a:t>
            </a:r>
            <a:endParaRPr lang="en-US" sz="1400"/>
          </a:p>
        </p:txBody>
      </p:sp>
      <p:sp>
        <p:nvSpPr>
          <p:cNvPr id="32" name="Text 24"/>
          <p:cNvSpPr/>
          <p:nvPr/>
        </p:nvSpPr>
        <p:spPr>
          <a:xfrm>
            <a:off x="6888480" y="3534156"/>
            <a:ext cx="4693920" cy="316992"/>
          </a:xfrm>
          <a:prstGeom prst="rect">
            <a:avLst/>
          </a:prstGeom>
          <a:noFill/>
          <a:ln/>
        </p:spPr>
        <p:txBody>
          <a:bodyPr wrap="square" rtlCol="0" anchor="ctr"/>
          <a:lstStyle/>
          <a:p>
            <a:r>
              <a:rPr lang="en-US" sz="1267">
                <a:solidFill>
                  <a:srgbClr val="555555"/>
                </a:solidFill>
                <a:latin typeface="Segoe UI" pitchFamily="34" charset="0"/>
                <a:ea typeface="Segoe UI" pitchFamily="34" charset="-122"/>
                <a:cs typeface="Segoe UI" pitchFamily="34" charset="-120"/>
              </a:rPr>
              <a:t>Weniger physische Transporte – direkte CO₂-Reduktion</a:t>
            </a:r>
            <a:endParaRPr lang="en-US" sz="1267"/>
          </a:p>
        </p:txBody>
      </p:sp>
      <p:pic>
        <p:nvPicPr>
          <p:cNvPr id="33" name="Image 6" descr="preencoded.png"/>
          <p:cNvPicPr>
            <a:picLocks noChangeAspect="1"/>
          </p:cNvPicPr>
          <p:nvPr/>
        </p:nvPicPr>
        <p:blipFill>
          <a:blip r:embed="rId9"/>
          <a:stretch>
            <a:fillRect/>
          </a:stretch>
        </p:blipFill>
        <p:spPr>
          <a:xfrm>
            <a:off x="6364224" y="4046220"/>
            <a:ext cx="365760" cy="365760"/>
          </a:xfrm>
          <a:prstGeom prst="rect">
            <a:avLst/>
          </a:prstGeom>
        </p:spPr>
      </p:pic>
      <p:sp>
        <p:nvSpPr>
          <p:cNvPr id="34" name="Text 25"/>
          <p:cNvSpPr/>
          <p:nvPr/>
        </p:nvSpPr>
        <p:spPr>
          <a:xfrm>
            <a:off x="6888480" y="3973068"/>
            <a:ext cx="4693920" cy="316992"/>
          </a:xfrm>
          <a:prstGeom prst="rect">
            <a:avLst/>
          </a:prstGeom>
          <a:noFill/>
          <a:ln/>
        </p:spPr>
        <p:txBody>
          <a:bodyPr wrap="square" rtlCol="0" anchor="ctr"/>
          <a:lstStyle/>
          <a:p>
            <a:r>
              <a:rPr lang="en-US" sz="1400" b="1">
                <a:solidFill>
                  <a:srgbClr val="000000"/>
                </a:solidFill>
                <a:latin typeface="Segoe UI" pitchFamily="34" charset="0"/>
                <a:ea typeface="Segoe UI" pitchFamily="34" charset="-122"/>
                <a:cs typeface="Segoe UI" pitchFamily="34" charset="-120"/>
              </a:rPr>
              <a:t>CO₂-Ausstoss</a:t>
            </a:r>
            <a:endParaRPr lang="en-US" sz="1400"/>
          </a:p>
        </p:txBody>
      </p:sp>
      <p:sp>
        <p:nvSpPr>
          <p:cNvPr id="35" name="Text 26"/>
          <p:cNvSpPr/>
          <p:nvPr/>
        </p:nvSpPr>
        <p:spPr>
          <a:xfrm>
            <a:off x="6888480" y="4290060"/>
            <a:ext cx="4693920" cy="316992"/>
          </a:xfrm>
          <a:prstGeom prst="rect">
            <a:avLst/>
          </a:prstGeom>
          <a:noFill/>
          <a:ln/>
        </p:spPr>
        <p:txBody>
          <a:bodyPr wrap="square" rtlCol="0" anchor="ctr"/>
          <a:lstStyle/>
          <a:p>
            <a:r>
              <a:rPr lang="en-US" sz="1267">
                <a:solidFill>
                  <a:srgbClr val="555555"/>
                </a:solidFill>
                <a:latin typeface="Segoe UI" pitchFamily="34" charset="0"/>
                <a:ea typeface="Segoe UI" pitchFamily="34" charset="-122"/>
                <a:cs typeface="Segoe UI" pitchFamily="34" charset="-120"/>
              </a:rPr>
              <a:t>Messbarer Beitrag zu den Nachhaltigkeitszielen der Gemeinde</a:t>
            </a:r>
            <a:endParaRPr lang="en-US" sz="1267"/>
          </a:p>
        </p:txBody>
      </p:sp>
      <p:pic>
        <p:nvPicPr>
          <p:cNvPr id="36" name="Image 7" descr="preencoded.png"/>
          <p:cNvPicPr>
            <a:picLocks noChangeAspect="1"/>
          </p:cNvPicPr>
          <p:nvPr/>
        </p:nvPicPr>
        <p:blipFill>
          <a:blip r:embed="rId10"/>
          <a:stretch>
            <a:fillRect/>
          </a:stretch>
        </p:blipFill>
        <p:spPr>
          <a:xfrm>
            <a:off x="6364224" y="4802124"/>
            <a:ext cx="365760" cy="365760"/>
          </a:xfrm>
          <a:prstGeom prst="rect">
            <a:avLst/>
          </a:prstGeom>
        </p:spPr>
      </p:pic>
      <p:sp>
        <p:nvSpPr>
          <p:cNvPr id="37" name="Text 27"/>
          <p:cNvSpPr/>
          <p:nvPr/>
        </p:nvSpPr>
        <p:spPr>
          <a:xfrm>
            <a:off x="6888480" y="4728972"/>
            <a:ext cx="4693920" cy="316992"/>
          </a:xfrm>
          <a:prstGeom prst="rect">
            <a:avLst/>
          </a:prstGeom>
          <a:noFill/>
          <a:ln/>
        </p:spPr>
        <p:txBody>
          <a:bodyPr wrap="square" rtlCol="0" anchor="ctr"/>
          <a:lstStyle/>
          <a:p>
            <a:r>
              <a:rPr lang="en-US" sz="1400" b="1">
                <a:solidFill>
                  <a:srgbClr val="000000"/>
                </a:solidFill>
                <a:latin typeface="Segoe UI" pitchFamily="34" charset="0"/>
                <a:ea typeface="Segoe UI" pitchFamily="34" charset="-122"/>
                <a:cs typeface="Segoe UI" pitchFamily="34" charset="-120"/>
              </a:rPr>
              <a:t>Nachweisbar</a:t>
            </a:r>
            <a:endParaRPr lang="en-US" sz="1400"/>
          </a:p>
        </p:txBody>
      </p:sp>
      <p:sp>
        <p:nvSpPr>
          <p:cNvPr id="38" name="Text 28"/>
          <p:cNvSpPr/>
          <p:nvPr/>
        </p:nvSpPr>
        <p:spPr>
          <a:xfrm>
            <a:off x="6888480" y="5045964"/>
            <a:ext cx="4693920" cy="316992"/>
          </a:xfrm>
          <a:prstGeom prst="rect">
            <a:avLst/>
          </a:prstGeom>
          <a:noFill/>
          <a:ln/>
        </p:spPr>
        <p:txBody>
          <a:bodyPr wrap="square" rtlCol="0" anchor="ctr"/>
          <a:lstStyle/>
          <a:p>
            <a:r>
              <a:rPr lang="en-US" sz="1267">
                <a:solidFill>
                  <a:srgbClr val="555555"/>
                </a:solidFill>
                <a:latin typeface="Segoe UI" pitchFamily="34" charset="0"/>
                <a:ea typeface="Segoe UI" pitchFamily="34" charset="-122"/>
                <a:cs typeface="Segoe UI" pitchFamily="34" charset="-120"/>
              </a:rPr>
              <a:t>Digitale Quoten lassen sich erheben und in Berichten ausweisen</a:t>
            </a:r>
            <a:endParaRPr lang="en-US" sz="1267"/>
          </a:p>
        </p:txBody>
      </p:sp>
      <p:sp>
        <p:nvSpPr>
          <p:cNvPr id="39" name="Shape 29"/>
          <p:cNvSpPr/>
          <p:nvPr/>
        </p:nvSpPr>
        <p:spPr>
          <a:xfrm>
            <a:off x="5974080" y="1790700"/>
            <a:ext cx="0" cy="3779520"/>
          </a:xfrm>
          <a:prstGeom prst="line">
            <a:avLst/>
          </a:prstGeom>
          <a:noFill/>
          <a:ln w="6350">
            <a:solidFill>
              <a:srgbClr val="CCCCCC"/>
            </a:solidFill>
            <a:prstDash val="solid"/>
          </a:ln>
        </p:spPr>
        <p:txBody>
          <a:bodyPr/>
          <a:lstStyle/>
          <a:p>
            <a:endParaRPr lang="de-DE" sz="2667"/>
          </a:p>
        </p:txBody>
      </p:sp>
      <p:sp>
        <p:nvSpPr>
          <p:cNvPr id="6" name="Titel 1">
            <a:extLst>
              <a:ext uri="{FF2B5EF4-FFF2-40B4-BE49-F238E27FC236}">
                <a16:creationId xmlns:a16="http://schemas.microsoft.com/office/drawing/2014/main" id="{B2A7B3CF-5D62-5CC7-292D-49732EE19411}"/>
              </a:ext>
            </a:extLst>
          </p:cNvPr>
          <p:cNvSpPr txBox="1">
            <a:spLocks/>
          </p:cNvSpPr>
          <p:nvPr/>
        </p:nvSpPr>
        <p:spPr>
          <a:xfrm>
            <a:off x="412019" y="371702"/>
            <a:ext cx="11370406" cy="828000"/>
          </a:xfrm>
          <a:prstGeom prst="rect">
            <a:avLst/>
          </a:prstGeom>
        </p:spPr>
        <p:txBody>
          <a:bodyPr/>
          <a:lstStyle>
            <a:lvl1pPr algn="l" defTabSz="914400" rtl="0" eaLnBrk="1" latinLnBrk="0" hangingPunct="1">
              <a:lnSpc>
                <a:spcPct val="96000"/>
              </a:lnSpc>
              <a:spcBef>
                <a:spcPct val="0"/>
              </a:spcBef>
              <a:buNone/>
              <a:defRPr sz="2800" b="1" kern="1200" spc="-10" baseline="0">
                <a:solidFill>
                  <a:schemeClr val="tx1"/>
                </a:solidFill>
                <a:latin typeface="+mj-lt"/>
                <a:ea typeface="+mj-ea"/>
                <a:cs typeface="+mj-cs"/>
              </a:defRPr>
            </a:lvl1pPr>
          </a:lstStyle>
          <a:p>
            <a:pPr>
              <a:buFontTx/>
            </a:pPr>
            <a:r>
              <a:rPr lang="de-CH"/>
              <a:t>Kosteneffizient &amp; Nachhaltig</a:t>
            </a:r>
            <a:br>
              <a:rPr lang="de-CH"/>
            </a:br>
            <a:r>
              <a:rPr lang="de-CH" b="0"/>
              <a:t>Rechnet sich ab dem ersten Versand</a:t>
            </a:r>
          </a:p>
        </p:txBody>
      </p:sp>
      <p:sp>
        <p:nvSpPr>
          <p:cNvPr id="7" name="Datumsplatzhalter 3">
            <a:extLst>
              <a:ext uri="{FF2B5EF4-FFF2-40B4-BE49-F238E27FC236}">
                <a16:creationId xmlns:a16="http://schemas.microsoft.com/office/drawing/2014/main" id="{ED4EA400-F76A-EB76-A21A-7E5C790C9FB4}"/>
              </a:ext>
            </a:extLst>
          </p:cNvPr>
          <p:cNvSpPr txBox="1">
            <a:spLocks/>
          </p:cNvSpPr>
          <p:nvPr/>
        </p:nvSpPr>
        <p:spPr>
          <a:xfrm>
            <a:off x="9461239" y="6560212"/>
            <a:ext cx="1189348" cy="144016"/>
          </a:xfrm>
          <a:prstGeom prst="rect">
            <a:avLst/>
          </a:prstGeom>
        </p:spPr>
        <p:txBody>
          <a:bodyPr anchor="t">
            <a:noAutofit/>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Aft>
                <a:spcPts val="600"/>
              </a:spcAft>
            </a:pPr>
            <a:fld id="{4BF2B51C-AC07-4F77-96C2-952C0917D727}" type="datetime4">
              <a:rPr lang="de-CH" sz="800" smtClean="0"/>
              <a:pPr algn="r">
                <a:spcAft>
                  <a:spcPts val="600"/>
                </a:spcAft>
              </a:pPr>
              <a:t>3. November 2026</a:t>
            </a:fld>
            <a:endParaRPr lang="de-CH" sz="800"/>
          </a:p>
        </p:txBody>
      </p:sp>
      <p:sp>
        <p:nvSpPr>
          <p:cNvPr id="10" name="Foliennummernplatzhalter 5">
            <a:extLst>
              <a:ext uri="{FF2B5EF4-FFF2-40B4-BE49-F238E27FC236}">
                <a16:creationId xmlns:a16="http://schemas.microsoft.com/office/drawing/2014/main" id="{A1110F12-6316-2A5A-DBFA-D2887F39BC77}"/>
              </a:ext>
            </a:extLst>
          </p:cNvPr>
          <p:cNvSpPr txBox="1">
            <a:spLocks/>
          </p:cNvSpPr>
          <p:nvPr/>
        </p:nvSpPr>
        <p:spPr>
          <a:xfrm>
            <a:off x="11037127" y="6560212"/>
            <a:ext cx="746886" cy="144016"/>
          </a:xfrm>
          <a:prstGeom prst="rect">
            <a:avLst/>
          </a:prstGeom>
        </p:spPr>
        <p:txBody>
          <a:bodyPr anchor="t">
            <a:noAutofit/>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Aft>
                <a:spcPts val="600"/>
              </a:spcAft>
            </a:pPr>
            <a:fld id="{442AD375-037F-43D0-B059-5172DA06796A}" type="slidenum">
              <a:rPr lang="de-CH" sz="800" smtClean="0"/>
              <a:pPr algn="r">
                <a:spcAft>
                  <a:spcPts val="600"/>
                </a:spcAft>
              </a:pPr>
              <a:t>24</a:t>
            </a:fld>
            <a:endParaRPr lang="de-CH" sz="800"/>
          </a:p>
        </p:txBody>
      </p:sp>
      <p:sp>
        <p:nvSpPr>
          <p:cNvPr id="40" name="Fußzeilenplatzhalter 3">
            <a:extLst>
              <a:ext uri="{FF2B5EF4-FFF2-40B4-BE49-F238E27FC236}">
                <a16:creationId xmlns:a16="http://schemas.microsoft.com/office/drawing/2014/main" id="{8F07FCE0-C082-58CC-79D8-09E4532ECAB4}"/>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extLst>
      <p:ext uri="{BB962C8B-B14F-4D97-AF65-F5344CB8AC3E}">
        <p14:creationId xmlns:p14="http://schemas.microsoft.com/office/powerpoint/2010/main" val="3089640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61C83-389F-F519-7CC6-75C2D567C5F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A6C83A-06C2-26D0-EE6D-78E3BA344C46}"/>
              </a:ext>
            </a:extLst>
          </p:cNvPr>
          <p:cNvSpPr>
            <a:spLocks noGrp="1"/>
          </p:cNvSpPr>
          <p:nvPr>
            <p:ph type="ctrTitle"/>
          </p:nvPr>
        </p:nvSpPr>
        <p:spPr/>
        <p:txBody>
          <a:bodyPr/>
          <a:lstStyle/>
          <a:p>
            <a:r>
              <a:rPr lang="de-CH"/>
              <a:t>Live Demo</a:t>
            </a:r>
            <a:br>
              <a:rPr lang="de-CH"/>
            </a:br>
            <a:r>
              <a:rPr lang="de-CH" b="0" err="1"/>
              <a:t>SmartSend</a:t>
            </a:r>
            <a:endParaRPr lang="de-CH" b="0"/>
          </a:p>
        </p:txBody>
      </p:sp>
      <p:sp>
        <p:nvSpPr>
          <p:cNvPr id="3" name="Datumsplatzhalter 2">
            <a:extLst>
              <a:ext uri="{FF2B5EF4-FFF2-40B4-BE49-F238E27FC236}">
                <a16:creationId xmlns:a16="http://schemas.microsoft.com/office/drawing/2014/main" id="{6D3169A1-01E5-15A9-E93D-52EC20F031BF}"/>
              </a:ext>
            </a:extLst>
          </p:cNvPr>
          <p:cNvSpPr>
            <a:spLocks noGrp="1"/>
          </p:cNvSpPr>
          <p:nvPr>
            <p:ph type="dt" sz="half" idx="10"/>
          </p:nvPr>
        </p:nvSpPr>
        <p:spPr/>
        <p:txBody>
          <a:bodyPr/>
          <a:lstStyle/>
          <a:p>
            <a:fld id="{E203C165-D44D-EF40-AD54-C3444B42407E}" type="datetime4">
              <a:rPr lang="de-CH" smtClean="0"/>
              <a:t>3. November 2026</a:t>
            </a:fld>
            <a:endParaRPr lang="de-CH"/>
          </a:p>
        </p:txBody>
      </p:sp>
      <p:sp>
        <p:nvSpPr>
          <p:cNvPr id="4" name="Fußzeilenplatzhalter 3">
            <a:extLst>
              <a:ext uri="{FF2B5EF4-FFF2-40B4-BE49-F238E27FC236}">
                <a16:creationId xmlns:a16="http://schemas.microsoft.com/office/drawing/2014/main" id="{C851AA1D-7EF5-69C8-6147-F9919FDDE128}"/>
              </a:ext>
            </a:extLst>
          </p:cNvPr>
          <p:cNvSpPr>
            <a:spLocks noGrp="1"/>
          </p:cNvSpPr>
          <p:nvPr>
            <p:ph type="ftr" sz="quarter" idx="11"/>
          </p:nvPr>
        </p:nvSpPr>
        <p:spPr/>
        <p:txBody>
          <a:bodyPr/>
          <a:lstStyle/>
          <a:p>
            <a:r>
              <a:rPr lang="de-DE"/>
              <a:t>ePost Service AG – Titel der Präsentation </a:t>
            </a:r>
            <a:endParaRPr lang="de-CH"/>
          </a:p>
        </p:txBody>
      </p:sp>
      <p:sp>
        <p:nvSpPr>
          <p:cNvPr id="5" name="Foliennummernplatzhalter 4">
            <a:extLst>
              <a:ext uri="{FF2B5EF4-FFF2-40B4-BE49-F238E27FC236}">
                <a16:creationId xmlns:a16="http://schemas.microsoft.com/office/drawing/2014/main" id="{3889DD5D-A9B6-24B7-774E-3C7823822722}"/>
              </a:ext>
            </a:extLst>
          </p:cNvPr>
          <p:cNvSpPr>
            <a:spLocks noGrp="1"/>
          </p:cNvSpPr>
          <p:nvPr>
            <p:ph type="sldNum" sz="quarter" idx="12"/>
          </p:nvPr>
        </p:nvSpPr>
        <p:spPr/>
        <p:txBody>
          <a:bodyPr/>
          <a:lstStyle/>
          <a:p>
            <a:fld id="{442AD375-037F-43D0-B059-5172DA06796A}" type="slidenum">
              <a:rPr lang="de-CH" smtClean="0"/>
              <a:pPr/>
              <a:t>25</a:t>
            </a:fld>
            <a:endParaRPr lang="de-CH"/>
          </a:p>
        </p:txBody>
      </p:sp>
    </p:spTree>
    <p:extLst>
      <p:ext uri="{BB962C8B-B14F-4D97-AF65-F5344CB8AC3E}">
        <p14:creationId xmlns:p14="http://schemas.microsoft.com/office/powerpoint/2010/main" val="8963842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93513A-5E74-A16E-2A91-D265B48A66F0}"/>
              </a:ext>
            </a:extLst>
          </p:cNvPr>
          <p:cNvSpPr>
            <a:spLocks noGrp="1"/>
          </p:cNvSpPr>
          <p:nvPr>
            <p:ph type="ctrTitle"/>
          </p:nvPr>
        </p:nvSpPr>
        <p:spPr/>
        <p:txBody>
          <a:bodyPr/>
          <a:lstStyle/>
          <a:p>
            <a:r>
              <a:rPr lang="de-CH"/>
              <a:t>Danke, Merci,</a:t>
            </a:r>
            <a:br>
              <a:rPr lang="de-CH"/>
            </a:br>
            <a:r>
              <a:rPr lang="de-CH"/>
              <a:t>Grazie, </a:t>
            </a:r>
            <a:r>
              <a:rPr lang="de-CH" err="1"/>
              <a:t>Thank</a:t>
            </a:r>
            <a:r>
              <a:rPr lang="de-CH"/>
              <a:t> </a:t>
            </a:r>
            <a:r>
              <a:rPr lang="de-CH" err="1"/>
              <a:t>you</a:t>
            </a:r>
            <a:endParaRPr lang="de-CH"/>
          </a:p>
        </p:txBody>
      </p:sp>
      <p:sp>
        <p:nvSpPr>
          <p:cNvPr id="3" name="Datumsplatzhalter 2">
            <a:extLst>
              <a:ext uri="{FF2B5EF4-FFF2-40B4-BE49-F238E27FC236}">
                <a16:creationId xmlns:a16="http://schemas.microsoft.com/office/drawing/2014/main" id="{58643E1D-5D39-DB61-E64E-D3BF1949852E}"/>
              </a:ext>
            </a:extLst>
          </p:cNvPr>
          <p:cNvSpPr>
            <a:spLocks noGrp="1"/>
          </p:cNvSpPr>
          <p:nvPr>
            <p:ph type="dt" sz="half" idx="10"/>
          </p:nvPr>
        </p:nvSpPr>
        <p:spPr/>
        <p:txBody>
          <a:bodyPr/>
          <a:lstStyle/>
          <a:p>
            <a:fld id="{E203C165-D44D-EF40-AD54-C3444B42407E}" type="datetime4">
              <a:rPr lang="de-CH" smtClean="0"/>
              <a:t>3. November 2026</a:t>
            </a:fld>
            <a:endParaRPr lang="de-CH"/>
          </a:p>
        </p:txBody>
      </p:sp>
      <p:sp>
        <p:nvSpPr>
          <p:cNvPr id="4" name="Fußzeilenplatzhalter 3">
            <a:extLst>
              <a:ext uri="{FF2B5EF4-FFF2-40B4-BE49-F238E27FC236}">
                <a16:creationId xmlns:a16="http://schemas.microsoft.com/office/drawing/2014/main" id="{FE4CAC64-4377-5129-4CFA-F4237C4060E4}"/>
              </a:ext>
            </a:extLst>
          </p:cNvPr>
          <p:cNvSpPr>
            <a:spLocks noGrp="1"/>
          </p:cNvSpPr>
          <p:nvPr>
            <p:ph type="ftr" sz="quarter" idx="11"/>
          </p:nvPr>
        </p:nvSpPr>
        <p:spPr/>
        <p:txBody>
          <a:bodyPr/>
          <a:lstStyle/>
          <a:p>
            <a:r>
              <a:rPr lang="de-DE"/>
              <a:t>ePost Service AG – Titel der Präsentation </a:t>
            </a:r>
            <a:endParaRPr lang="de-CH"/>
          </a:p>
        </p:txBody>
      </p:sp>
      <p:sp>
        <p:nvSpPr>
          <p:cNvPr id="5" name="Foliennummernplatzhalter 4">
            <a:extLst>
              <a:ext uri="{FF2B5EF4-FFF2-40B4-BE49-F238E27FC236}">
                <a16:creationId xmlns:a16="http://schemas.microsoft.com/office/drawing/2014/main" id="{3A3A7606-C394-EC4C-129A-7D5E1EAB31AA}"/>
              </a:ext>
            </a:extLst>
          </p:cNvPr>
          <p:cNvSpPr>
            <a:spLocks noGrp="1"/>
          </p:cNvSpPr>
          <p:nvPr>
            <p:ph type="sldNum" sz="quarter" idx="12"/>
          </p:nvPr>
        </p:nvSpPr>
        <p:spPr/>
        <p:txBody>
          <a:bodyPr/>
          <a:lstStyle/>
          <a:p>
            <a:fld id="{442AD375-037F-43D0-B059-5172DA06796A}" type="slidenum">
              <a:rPr lang="de-CH" smtClean="0"/>
              <a:pPr/>
              <a:t>26</a:t>
            </a:fld>
            <a:endParaRPr lang="de-CH"/>
          </a:p>
        </p:txBody>
      </p:sp>
    </p:spTree>
    <p:extLst>
      <p:ext uri="{BB962C8B-B14F-4D97-AF65-F5344CB8AC3E}">
        <p14:creationId xmlns:p14="http://schemas.microsoft.com/office/powerpoint/2010/main" val="747931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D9A89-9B72-EB69-C2D3-21BF38969DC6}"/>
            </a:ext>
          </a:extLst>
        </p:cNvPr>
        <p:cNvGrpSpPr/>
        <p:nvPr/>
      </p:nvGrpSpPr>
      <p:grpSpPr>
        <a:xfrm>
          <a:off x="0" y="0"/>
          <a:ext cx="0" cy="0"/>
          <a:chOff x="0" y="0"/>
          <a:chExt cx="0" cy="0"/>
        </a:xfrm>
      </p:grpSpPr>
      <p:pic>
        <p:nvPicPr>
          <p:cNvPr id="11" name="Bildplatzhalter 10">
            <a:extLst>
              <a:ext uri="{FF2B5EF4-FFF2-40B4-BE49-F238E27FC236}">
                <a16:creationId xmlns:a16="http://schemas.microsoft.com/office/drawing/2014/main" id="{ED95751A-873E-AD82-003D-EEC41BD2EDA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232" t="21933" r="17491" b="20034"/>
          <a:stretch>
            <a:fillRect/>
          </a:stretch>
        </p:blipFill>
        <p:spPr>
          <a:xfrm>
            <a:off x="0" y="0"/>
            <a:ext cx="12193200" cy="6858000"/>
          </a:xfrm>
        </p:spPr>
      </p:pic>
      <p:sp>
        <p:nvSpPr>
          <p:cNvPr id="3" name="Textplatzhalter 2">
            <a:extLst>
              <a:ext uri="{FF2B5EF4-FFF2-40B4-BE49-F238E27FC236}">
                <a16:creationId xmlns:a16="http://schemas.microsoft.com/office/drawing/2014/main" id="{465970CF-A3EF-3C6D-C959-D60BA5218C17}"/>
              </a:ext>
            </a:extLst>
          </p:cNvPr>
          <p:cNvSpPr>
            <a:spLocks noGrp="1"/>
          </p:cNvSpPr>
          <p:nvPr>
            <p:ph type="body" sz="quarter" idx="18"/>
          </p:nvPr>
        </p:nvSpPr>
        <p:spPr>
          <a:xfrm>
            <a:off x="1" y="-31333"/>
            <a:ext cx="6095999" cy="6864789"/>
          </a:xfrm>
        </p:spPr>
        <p:txBody>
          <a:bodyPr/>
          <a:lstStyle/>
          <a:p>
            <a:endParaRPr lang="fr-CH"/>
          </a:p>
        </p:txBody>
      </p:sp>
      <p:sp>
        <p:nvSpPr>
          <p:cNvPr id="2" name="Textplatzhalter 1">
            <a:extLst>
              <a:ext uri="{FF2B5EF4-FFF2-40B4-BE49-F238E27FC236}">
                <a16:creationId xmlns:a16="http://schemas.microsoft.com/office/drawing/2014/main" id="{5BC3BDFA-8F00-9C00-54FD-9F7D291386FA}"/>
              </a:ext>
            </a:extLst>
          </p:cNvPr>
          <p:cNvSpPr>
            <a:spLocks noGrp="1"/>
          </p:cNvSpPr>
          <p:nvPr>
            <p:ph type="body" sz="quarter" idx="14"/>
          </p:nvPr>
        </p:nvSpPr>
        <p:spPr/>
        <p:txBody>
          <a:bodyPr/>
          <a:lstStyle/>
          <a:p>
            <a:r>
              <a:rPr lang="fr-CH"/>
              <a:t> </a:t>
            </a:r>
          </a:p>
        </p:txBody>
      </p:sp>
      <p:sp>
        <p:nvSpPr>
          <p:cNvPr id="4" name="Untertitel 3">
            <a:extLst>
              <a:ext uri="{FF2B5EF4-FFF2-40B4-BE49-F238E27FC236}">
                <a16:creationId xmlns:a16="http://schemas.microsoft.com/office/drawing/2014/main" id="{F27744DE-A10D-B972-B4C9-5F350850F189}"/>
              </a:ext>
            </a:extLst>
          </p:cNvPr>
          <p:cNvSpPr>
            <a:spLocks noGrp="1"/>
          </p:cNvSpPr>
          <p:nvPr>
            <p:ph type="subTitle" idx="1"/>
          </p:nvPr>
        </p:nvSpPr>
        <p:spPr>
          <a:xfrm>
            <a:off x="562800" y="1520825"/>
            <a:ext cx="6109264" cy="2880283"/>
          </a:xfrm>
        </p:spPr>
        <p:txBody>
          <a:bodyPr/>
          <a:lstStyle/>
          <a:p>
            <a:endParaRPr lang="fr-CH" noProof="0"/>
          </a:p>
          <a:p>
            <a:r>
              <a:rPr lang="fr-CH" noProof="0"/>
              <a:t>Pause</a:t>
            </a:r>
            <a:endParaRPr lang="fr-CH" sz="4400" noProof="0"/>
          </a:p>
        </p:txBody>
      </p:sp>
      <p:sp>
        <p:nvSpPr>
          <p:cNvPr id="7" name="Textplatzhalter 6">
            <a:extLst>
              <a:ext uri="{FF2B5EF4-FFF2-40B4-BE49-F238E27FC236}">
                <a16:creationId xmlns:a16="http://schemas.microsoft.com/office/drawing/2014/main" id="{C1FBF5A3-7AE3-4BAE-D271-F0664882EF72}"/>
              </a:ext>
            </a:extLst>
          </p:cNvPr>
          <p:cNvSpPr>
            <a:spLocks noGrp="1"/>
          </p:cNvSpPr>
          <p:nvPr>
            <p:ph type="body" sz="quarter" idx="10"/>
          </p:nvPr>
        </p:nvSpPr>
        <p:spPr/>
        <p:txBody>
          <a:bodyPr/>
          <a:lstStyle/>
          <a:p>
            <a:r>
              <a:rPr lang="en-US" noProof="0"/>
              <a:t>Swiss Post Digital Government - Roadshow 2026</a:t>
            </a:r>
          </a:p>
        </p:txBody>
      </p:sp>
      <p:sp>
        <p:nvSpPr>
          <p:cNvPr id="10" name="Textplatzhalter 4">
            <a:extLst>
              <a:ext uri="{FF2B5EF4-FFF2-40B4-BE49-F238E27FC236}">
                <a16:creationId xmlns:a16="http://schemas.microsoft.com/office/drawing/2014/main" id="{CBEE2CA9-8C39-0F6C-2400-CB171FEA0E1B}"/>
              </a:ext>
            </a:extLst>
          </p:cNvPr>
          <p:cNvSpPr txBox="1">
            <a:spLocks/>
          </p:cNvSpPr>
          <p:nvPr/>
        </p:nvSpPr>
        <p:spPr>
          <a:xfrm>
            <a:off x="562800" y="526800"/>
            <a:ext cx="2196000" cy="248400"/>
          </a:xfrm>
          <a:prstGeom prst="rect">
            <a:avLst/>
          </a:prstGeom>
          <a:blipFill>
            <a:blip>
              <a:extLst>
                <a:ext uri="{96DAC541-7B7A-43D3-8B79-37D633B846F1}">
                  <asvg:svgBlip xmlns:asvg="http://schemas.microsoft.com/office/drawing/2016/SVG/main" r:embed="rId4"/>
                </a:ext>
              </a:extLst>
            </a:blip>
            <a:stretch>
              <a:fillRect/>
            </a:stretch>
          </a:blipFill>
        </p:spPr>
        <p:txBody>
          <a:bodyPr vert="horz" lIns="0" tIns="0" rIns="0" bIns="0" rtlCol="0">
            <a:noAutofit/>
          </a:bodyPr>
          <a:lstStyle>
            <a:lvl1pPr marL="0" indent="0" algn="l" defTabSz="914400" rtl="0" eaLnBrk="1" latinLnBrk="0" hangingPunct="1">
              <a:lnSpc>
                <a:spcPct val="109000"/>
              </a:lnSpc>
              <a:spcBef>
                <a:spcPts val="0"/>
              </a:spcBef>
              <a:buFont typeface="+mj-lt"/>
              <a:buNone/>
              <a:defRPr sz="100" b="0" kern="1200" spc="-10" baseline="0">
                <a:solidFill>
                  <a:schemeClr val="accent2"/>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H"/>
              <a:t> </a:t>
            </a:r>
          </a:p>
        </p:txBody>
      </p:sp>
    </p:spTree>
    <p:extLst>
      <p:ext uri="{BB962C8B-B14F-4D97-AF65-F5344CB8AC3E}">
        <p14:creationId xmlns:p14="http://schemas.microsoft.com/office/powerpoint/2010/main" val="522336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5BE1F-578D-47D4-8050-54104FC55BE4}"/>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B192AC22-97FC-DFB2-8854-360B2380C676}"/>
              </a:ext>
            </a:extLst>
          </p:cNvPr>
          <p:cNvSpPr>
            <a:spLocks noGrp="1"/>
          </p:cNvSpPr>
          <p:nvPr>
            <p:ph type="subTitle" idx="1"/>
          </p:nvPr>
        </p:nvSpPr>
        <p:spPr>
          <a:xfrm>
            <a:off x="427273" y="1268759"/>
            <a:ext cx="5667528" cy="4753225"/>
          </a:xfrm>
        </p:spPr>
        <p:txBody>
          <a:bodyPr/>
          <a:lstStyle/>
          <a:p>
            <a:pPr>
              <a:lnSpc>
                <a:spcPct val="100000"/>
              </a:lnSpc>
              <a:spcAft>
                <a:spcPts val="600"/>
              </a:spcAft>
            </a:pPr>
            <a:br>
              <a:rPr lang="en-US" sz="4800">
                <a:solidFill>
                  <a:srgbClr val="000000"/>
                </a:solidFill>
                <a:latin typeface="Segoe UI" pitchFamily="34" charset="0"/>
                <a:ea typeface="Segoe UI" pitchFamily="34" charset="-122"/>
                <a:cs typeface="Segoe UI" pitchFamily="34" charset="-120"/>
              </a:rPr>
            </a:br>
            <a:endParaRPr lang="en-US" sz="4800">
              <a:solidFill>
                <a:srgbClr val="000000"/>
              </a:solidFill>
              <a:latin typeface="Segoe UI" pitchFamily="34" charset="0"/>
              <a:ea typeface="Segoe UI" pitchFamily="34" charset="-122"/>
              <a:cs typeface="Segoe UI" pitchFamily="34" charset="-120"/>
            </a:endParaRPr>
          </a:p>
          <a:p>
            <a:pPr>
              <a:lnSpc>
                <a:spcPct val="100000"/>
              </a:lnSpc>
              <a:spcAft>
                <a:spcPts val="600"/>
              </a:spcAft>
            </a:pPr>
            <a:r>
              <a:rPr lang="en-US" sz="4800">
                <a:solidFill>
                  <a:srgbClr val="000000"/>
                </a:solidFill>
                <a:latin typeface="Segoe UI" pitchFamily="34" charset="0"/>
                <a:ea typeface="Segoe UI" pitchFamily="34" charset="-122"/>
                <a:cs typeface="Segoe UI" pitchFamily="34" charset="-120"/>
              </a:rPr>
              <a:t>Live Demo</a:t>
            </a:r>
          </a:p>
          <a:p>
            <a:pPr>
              <a:lnSpc>
                <a:spcPct val="100000"/>
              </a:lnSpc>
              <a:spcAft>
                <a:spcPts val="600"/>
              </a:spcAft>
            </a:pPr>
            <a:r>
              <a:rPr lang="en-US" sz="4800" b="0">
                <a:solidFill>
                  <a:srgbClr val="000000"/>
                </a:solidFill>
                <a:latin typeface="Segoe UI" pitchFamily="34" charset="0"/>
                <a:ea typeface="Segoe UI" pitchFamily="34" charset="-122"/>
                <a:cs typeface="Segoe UI" pitchFamily="34" charset="-120"/>
              </a:rPr>
              <a:t>Anlagen</a:t>
            </a:r>
          </a:p>
          <a:p>
            <a:pPr>
              <a:lnSpc>
                <a:spcPct val="100000"/>
              </a:lnSpc>
              <a:spcAft>
                <a:spcPts val="600"/>
              </a:spcAft>
            </a:pPr>
            <a:r>
              <a:rPr lang="en-US" sz="4800" b="0" err="1">
                <a:solidFill>
                  <a:srgbClr val="000000"/>
                </a:solidFill>
                <a:latin typeface="Segoe UI" pitchFamily="34" charset="0"/>
                <a:ea typeface="Segoe UI" pitchFamily="34" charset="-122"/>
                <a:cs typeface="Segoe UI" pitchFamily="34" charset="-120"/>
              </a:rPr>
              <a:t>Finanzen</a:t>
            </a:r>
            <a:endParaRPr lang="en-US" sz="4800" b="0">
              <a:solidFill>
                <a:srgbClr val="000000"/>
              </a:solidFill>
              <a:latin typeface="Segoe UI" pitchFamily="34" charset="0"/>
              <a:ea typeface="Segoe UI" pitchFamily="34" charset="-122"/>
              <a:cs typeface="Segoe UI" pitchFamily="34" charset="-120"/>
            </a:endParaRPr>
          </a:p>
          <a:p>
            <a:endParaRPr lang="en-US" sz="1100">
              <a:solidFill>
                <a:srgbClr val="000000"/>
              </a:solidFill>
              <a:latin typeface="Segoe UI" pitchFamily="34" charset="0"/>
              <a:cs typeface="Segoe UI" pitchFamily="34" charset="-120"/>
            </a:endParaRPr>
          </a:p>
          <a:p>
            <a:endParaRPr lang="en-US" sz="4000"/>
          </a:p>
          <a:p>
            <a:endParaRPr lang="de-DE" sz="4000"/>
          </a:p>
        </p:txBody>
      </p:sp>
      <p:pic>
        <p:nvPicPr>
          <p:cNvPr id="11" name="Bildplatzhalter 10">
            <a:extLst>
              <a:ext uri="{FF2B5EF4-FFF2-40B4-BE49-F238E27FC236}">
                <a16:creationId xmlns:a16="http://schemas.microsoft.com/office/drawing/2014/main" id="{2103471A-6BB7-25CD-F535-081D6C9052C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993" r="24993"/>
          <a:stretch>
            <a:fillRect/>
          </a:stretch>
        </p:blipFill>
        <p:spPr>
          <a:prstGeom prst="rect">
            <a:avLst/>
          </a:prstGeom>
          <a:pattFill prst="lgCheck">
            <a:fgClr>
              <a:srgbClr val="FFFFFF">
                <a:lumMod val="85000"/>
              </a:srgbClr>
            </a:fgClr>
            <a:bgClr>
              <a:srgbClr val="FFFFFF"/>
            </a:bgClr>
          </a:pattFill>
        </p:spPr>
      </p:pic>
    </p:spTree>
    <p:extLst>
      <p:ext uri="{BB962C8B-B14F-4D97-AF65-F5344CB8AC3E}">
        <p14:creationId xmlns:p14="http://schemas.microsoft.com/office/powerpoint/2010/main" val="2111262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B34FA-BA0A-CCD9-BC19-17F71EA01B33}"/>
            </a:ext>
          </a:extLst>
        </p:cNvPr>
        <p:cNvGrpSpPr/>
        <p:nvPr/>
      </p:nvGrpSpPr>
      <p:grpSpPr>
        <a:xfrm>
          <a:off x="0" y="0"/>
          <a:ext cx="0" cy="0"/>
          <a:chOff x="0" y="0"/>
          <a:chExt cx="0" cy="0"/>
        </a:xfrm>
      </p:grpSpPr>
      <p:sp>
        <p:nvSpPr>
          <p:cNvPr id="4" name="Textplatzhalter 3">
            <a:extLst>
              <a:ext uri="{FF2B5EF4-FFF2-40B4-BE49-F238E27FC236}">
                <a16:creationId xmlns:a16="http://schemas.microsoft.com/office/drawing/2014/main" id="{EEA6588B-B960-C895-BBC3-29DA3986DEEC}"/>
              </a:ext>
            </a:extLst>
          </p:cNvPr>
          <p:cNvSpPr>
            <a:spLocks noGrp="1"/>
          </p:cNvSpPr>
          <p:nvPr>
            <p:ph type="body" sz="quarter" idx="18"/>
          </p:nvPr>
        </p:nvSpPr>
        <p:spPr>
          <a:xfrm>
            <a:off x="0" y="-1"/>
            <a:ext cx="6118086" cy="6953136"/>
          </a:xfrm>
        </p:spPr>
        <p:txBody>
          <a:bodyPr/>
          <a:lstStyle/>
          <a:p>
            <a:endParaRPr lang="de-CH"/>
          </a:p>
        </p:txBody>
      </p:sp>
      <p:sp>
        <p:nvSpPr>
          <p:cNvPr id="2" name="Textplatzhalter 1">
            <a:extLst>
              <a:ext uri="{FF2B5EF4-FFF2-40B4-BE49-F238E27FC236}">
                <a16:creationId xmlns:a16="http://schemas.microsoft.com/office/drawing/2014/main" id="{17A04C5B-E850-F7DC-BC60-A6934C4ED567}"/>
              </a:ext>
            </a:extLst>
          </p:cNvPr>
          <p:cNvSpPr>
            <a:spLocks noGrp="1"/>
          </p:cNvSpPr>
          <p:nvPr>
            <p:ph type="body" sz="quarter" idx="14"/>
          </p:nvPr>
        </p:nvSpPr>
        <p:spPr/>
        <p:txBody>
          <a:bodyPr/>
          <a:lstStyle/>
          <a:p>
            <a:r>
              <a:rPr lang="de-CH"/>
              <a:t> </a:t>
            </a:r>
          </a:p>
        </p:txBody>
      </p:sp>
      <p:sp>
        <p:nvSpPr>
          <p:cNvPr id="5" name="Textplatzhalter 4">
            <a:extLst>
              <a:ext uri="{FF2B5EF4-FFF2-40B4-BE49-F238E27FC236}">
                <a16:creationId xmlns:a16="http://schemas.microsoft.com/office/drawing/2014/main" id="{FB45AF0D-3FB0-5FE0-9154-FB1865E5D3CF}"/>
              </a:ext>
            </a:extLst>
          </p:cNvPr>
          <p:cNvSpPr>
            <a:spLocks noGrp="1"/>
          </p:cNvSpPr>
          <p:nvPr>
            <p:ph type="body" sz="quarter" idx="19"/>
          </p:nvPr>
        </p:nvSpPr>
        <p:spPr/>
        <p:txBody>
          <a:bodyPr/>
          <a:lstStyle/>
          <a:p>
            <a:r>
              <a:rPr lang="de-CH"/>
              <a:t> </a:t>
            </a:r>
          </a:p>
        </p:txBody>
      </p:sp>
      <p:sp>
        <p:nvSpPr>
          <p:cNvPr id="9" name="Untertitel 6">
            <a:extLst>
              <a:ext uri="{FF2B5EF4-FFF2-40B4-BE49-F238E27FC236}">
                <a16:creationId xmlns:a16="http://schemas.microsoft.com/office/drawing/2014/main" id="{02995EBA-01F8-D926-5D8C-EB740C2110FD}"/>
              </a:ext>
            </a:extLst>
          </p:cNvPr>
          <p:cNvSpPr>
            <a:spLocks noGrp="1"/>
          </p:cNvSpPr>
          <p:nvPr>
            <p:ph type="subTitle" idx="1"/>
          </p:nvPr>
        </p:nvSpPr>
        <p:spPr>
          <a:xfrm>
            <a:off x="407989" y="2349475"/>
            <a:ext cx="5760020" cy="2879725"/>
          </a:xfrm>
        </p:spPr>
        <p:txBody>
          <a:bodyPr/>
          <a:lstStyle/>
          <a:p>
            <a:r>
              <a:rPr lang="de-CH" sz="5800"/>
              <a:t>Roadshow 2026</a:t>
            </a:r>
          </a:p>
          <a:p>
            <a:br>
              <a:rPr lang="de-CH" sz="2400">
                <a:latin typeface="Segoe UI" panose="020B0502040204020203" pitchFamily="34" charset="0"/>
                <a:cs typeface="Segoe UI" panose="020B0502040204020203" pitchFamily="34" charset="0"/>
              </a:rPr>
            </a:br>
            <a:r>
              <a:rPr lang="de-CH" sz="2400" err="1">
                <a:latin typeface="Segoe UI" panose="020B0502040204020203" pitchFamily="34" charset="0"/>
                <a:cs typeface="Segoe UI" panose="020B0502040204020203" pitchFamily="34" charset="0"/>
              </a:rPr>
              <a:t>Civetica</a:t>
            </a:r>
            <a:br>
              <a:rPr lang="de-CH" sz="2400">
                <a:latin typeface="Segoe UI" panose="020B0502040204020203" pitchFamily="34" charset="0"/>
                <a:cs typeface="Segoe UI" panose="020B0502040204020203" pitchFamily="34" charset="0"/>
              </a:rPr>
            </a:br>
            <a:r>
              <a:rPr lang="de-CH" sz="2400">
                <a:latin typeface="Segoe UI" panose="020B0502040204020203" pitchFamily="34" charset="0"/>
                <a:cs typeface="Segoe UI" panose="020B0502040204020203" pitchFamily="34" charset="0"/>
              </a:rPr>
              <a:t>Die Government Lösung, die einfach funktioniert</a:t>
            </a:r>
          </a:p>
          <a:p>
            <a:endParaRPr lang="de-DE"/>
          </a:p>
          <a:p>
            <a:endParaRPr lang="de-DE"/>
          </a:p>
        </p:txBody>
      </p:sp>
      <p:sp>
        <p:nvSpPr>
          <p:cNvPr id="7" name="Textplatzhalter 6">
            <a:extLst>
              <a:ext uri="{FF2B5EF4-FFF2-40B4-BE49-F238E27FC236}">
                <a16:creationId xmlns:a16="http://schemas.microsoft.com/office/drawing/2014/main" id="{1B83DC93-F8A8-BE0B-B22C-85CAD2DA2AB2}"/>
              </a:ext>
            </a:extLst>
          </p:cNvPr>
          <p:cNvSpPr>
            <a:spLocks noGrp="1"/>
          </p:cNvSpPr>
          <p:nvPr>
            <p:ph type="body" sz="quarter" idx="10"/>
          </p:nvPr>
        </p:nvSpPr>
        <p:spPr/>
        <p:txBody>
          <a:bodyPr/>
          <a:lstStyle/>
          <a:p>
            <a:endParaRPr lang="de-DE"/>
          </a:p>
        </p:txBody>
      </p:sp>
      <p:pic>
        <p:nvPicPr>
          <p:cNvPr id="11" name="Bildplatzhalter 10">
            <a:extLst>
              <a:ext uri="{FF2B5EF4-FFF2-40B4-BE49-F238E27FC236}">
                <a16:creationId xmlns:a16="http://schemas.microsoft.com/office/drawing/2014/main" id="{FDFECB4D-7066-E7E3-FF9E-76526E30F2F6}"/>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12505" b="12505"/>
          <a:stretch>
            <a:fillRect/>
          </a:stretch>
        </p:blipFill>
        <p:spPr>
          <a:xfrm>
            <a:off x="0" y="0"/>
            <a:ext cx="12193200" cy="6858000"/>
          </a:xfrm>
          <a:prstGeom prst="rect">
            <a:avLst/>
          </a:prstGeom>
          <a:pattFill prst="lgCheck">
            <a:fgClr>
              <a:srgbClr val="FFFFFF">
                <a:lumMod val="85000"/>
              </a:srgbClr>
            </a:fgClr>
            <a:bgClr>
              <a:srgbClr val="FFFFFF"/>
            </a:bgClr>
          </a:pattFill>
        </p:spPr>
      </p:pic>
      <p:sp>
        <p:nvSpPr>
          <p:cNvPr id="13" name="Textplatzhalter 6">
            <a:extLst>
              <a:ext uri="{FF2B5EF4-FFF2-40B4-BE49-F238E27FC236}">
                <a16:creationId xmlns:a16="http://schemas.microsoft.com/office/drawing/2014/main" id="{B669AC8A-82CB-FC0C-9CF6-ECF88EB7D080}"/>
              </a:ext>
            </a:extLst>
          </p:cNvPr>
          <p:cNvSpPr txBox="1">
            <a:spLocks/>
          </p:cNvSpPr>
          <p:nvPr/>
        </p:nvSpPr>
        <p:spPr>
          <a:xfrm>
            <a:off x="560388" y="6173688"/>
            <a:ext cx="5688012" cy="395387"/>
          </a:xfrm>
          <a:prstGeom prst="rect">
            <a:avLst/>
          </a:prstGeom>
        </p:spPr>
        <p:txBody>
          <a:bodyPr vert="horz" lIns="0" tIns="0" rIns="0" bIns="0" rtlCol="0" anchor="b">
            <a:noAutofit/>
          </a:bodyPr>
          <a:lstStyle>
            <a:lvl1pPr marL="0" indent="0" algn="l" defTabSz="914400" rtl="0" eaLnBrk="1" latinLnBrk="0" hangingPunct="1">
              <a:lnSpc>
                <a:spcPct val="109000"/>
              </a:lnSpc>
              <a:spcBef>
                <a:spcPts val="0"/>
              </a:spcBef>
              <a:buFont typeface="+mj-lt"/>
              <a:buNone/>
              <a:defRPr sz="1200" b="0" kern="1200" spc="-10" baseline="0">
                <a:solidFill>
                  <a:schemeClr val="bg2"/>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Swiss Post Digital Government - Roadshow 2026</a:t>
            </a:r>
          </a:p>
        </p:txBody>
      </p:sp>
      <p:sp>
        <p:nvSpPr>
          <p:cNvPr id="14" name="Textplatzhalter 4">
            <a:extLst>
              <a:ext uri="{FF2B5EF4-FFF2-40B4-BE49-F238E27FC236}">
                <a16:creationId xmlns:a16="http://schemas.microsoft.com/office/drawing/2014/main" id="{430D86EE-C95F-6D76-FAA7-5F194AE2E330}"/>
              </a:ext>
            </a:extLst>
          </p:cNvPr>
          <p:cNvSpPr txBox="1">
            <a:spLocks/>
          </p:cNvSpPr>
          <p:nvPr/>
        </p:nvSpPr>
        <p:spPr>
          <a:xfrm>
            <a:off x="562800" y="526800"/>
            <a:ext cx="2196000" cy="248400"/>
          </a:xfrm>
          <a:prstGeom prst="rect">
            <a:avLst/>
          </a:prstGeom>
          <a:blipFill>
            <a:blip>
              <a:extLst>
                <a:ext uri="{96DAC541-7B7A-43D3-8B79-37D633B846F1}">
                  <asvg:svgBlip xmlns:asvg="http://schemas.microsoft.com/office/drawing/2016/SVG/main" r:embed="rId4"/>
                </a:ext>
              </a:extLst>
            </a:blip>
            <a:stretch>
              <a:fillRect/>
            </a:stretch>
          </a:blipFill>
        </p:spPr>
        <p:txBody>
          <a:bodyPr vert="horz" lIns="0" tIns="0" rIns="0" bIns="0" rtlCol="0">
            <a:noAutofit/>
          </a:bodyPr>
          <a:lstStyle>
            <a:lvl1pPr marL="0" indent="0" algn="l" defTabSz="914400" rtl="0" eaLnBrk="1" latinLnBrk="0" hangingPunct="1">
              <a:lnSpc>
                <a:spcPct val="109000"/>
              </a:lnSpc>
              <a:spcBef>
                <a:spcPts val="0"/>
              </a:spcBef>
              <a:buFont typeface="+mj-lt"/>
              <a:buNone/>
              <a:defRPr sz="100" b="0" kern="1200" spc="-10" baseline="0">
                <a:solidFill>
                  <a:schemeClr val="accent2"/>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H"/>
              <a:t> </a:t>
            </a:r>
          </a:p>
        </p:txBody>
      </p:sp>
      <p:sp>
        <p:nvSpPr>
          <p:cNvPr id="15" name="Textplatzhalter 1">
            <a:extLst>
              <a:ext uri="{FF2B5EF4-FFF2-40B4-BE49-F238E27FC236}">
                <a16:creationId xmlns:a16="http://schemas.microsoft.com/office/drawing/2014/main" id="{1C00A832-9635-5180-F89C-0F67EFC9551D}"/>
              </a:ext>
            </a:extLst>
          </p:cNvPr>
          <p:cNvSpPr txBox="1">
            <a:spLocks/>
          </p:cNvSpPr>
          <p:nvPr/>
        </p:nvSpPr>
        <p:spPr>
          <a:xfrm>
            <a:off x="10980825" y="5608725"/>
            <a:ext cx="954000" cy="954000"/>
          </a:xfrm>
          <a:prstGeom prst="rect">
            <a:avLst/>
          </a:prstGeom>
          <a:blipFill>
            <a:blip r:embed="rId5"/>
            <a:stretch>
              <a:fillRect/>
            </a:stretch>
          </a:blipFill>
        </p:spPr>
        <p:txBody>
          <a:bodyPr vert="horz" lIns="0" tIns="0" rIns="0" bIns="0" rtlCol="0">
            <a:noAutofit/>
          </a:bodyPr>
          <a:lstStyle>
            <a:lvl1pPr marL="0" indent="0" algn="l" defTabSz="914400" rtl="0" eaLnBrk="1" latinLnBrk="0" hangingPunct="1">
              <a:lnSpc>
                <a:spcPct val="109000"/>
              </a:lnSpc>
              <a:spcBef>
                <a:spcPts val="0"/>
              </a:spcBef>
              <a:buFont typeface="+mj-lt"/>
              <a:buNone/>
              <a:defRPr sz="100" b="0" kern="1200" spc="-10" baseline="0">
                <a:solidFill>
                  <a:schemeClr val="accent2"/>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H"/>
              <a:t> </a:t>
            </a:r>
          </a:p>
        </p:txBody>
      </p:sp>
      <p:sp>
        <p:nvSpPr>
          <p:cNvPr id="18" name="Untertitel 6">
            <a:extLst>
              <a:ext uri="{FF2B5EF4-FFF2-40B4-BE49-F238E27FC236}">
                <a16:creationId xmlns:a16="http://schemas.microsoft.com/office/drawing/2014/main" id="{BBD3CC3F-2682-C703-8AD2-B8CE759586D9}"/>
              </a:ext>
            </a:extLst>
          </p:cNvPr>
          <p:cNvSpPr txBox="1">
            <a:spLocks/>
          </p:cNvSpPr>
          <p:nvPr/>
        </p:nvSpPr>
        <p:spPr>
          <a:xfrm>
            <a:off x="560389" y="2517775"/>
            <a:ext cx="9317036" cy="2879725"/>
          </a:xfrm>
          <a:prstGeom prst="rect">
            <a:avLst/>
          </a:prstGeom>
        </p:spPr>
        <p:txBody>
          <a:bodyPr vert="horz" lIns="0" tIns="0" rIns="0" bIns="0" rtlCol="0" anchor="t">
            <a:noAutofit/>
          </a:bodyPr>
          <a:lstStyle>
            <a:lvl1pPr marL="0" indent="0" algn="l" defTabSz="914400" rtl="0" eaLnBrk="1" latinLnBrk="0" hangingPunct="1">
              <a:lnSpc>
                <a:spcPct val="83000"/>
              </a:lnSpc>
              <a:spcBef>
                <a:spcPts val="0"/>
              </a:spcBef>
              <a:spcAft>
                <a:spcPts val="0"/>
              </a:spcAft>
              <a:buFont typeface="+mj-lt"/>
              <a:buNone/>
              <a:defRPr sz="7200" b="0" kern="1200" spc="-140" baseline="0">
                <a:solidFill>
                  <a:schemeClr val="bg2"/>
                </a:solidFill>
                <a:latin typeface="Segoe UI Black" panose="020B0A02040204020203" pitchFamily="34" charset="0"/>
                <a:ea typeface="Segoe UI Black" panose="020B0A02040204020203" pitchFamily="34" charset="0"/>
                <a:cs typeface="+mn-cs"/>
              </a:defRPr>
            </a:lvl1pPr>
            <a:lvl2pPr marL="0" indent="0" algn="l" defTabSz="914400" rtl="0" eaLnBrk="1" latinLnBrk="0" hangingPunct="1">
              <a:lnSpc>
                <a:spcPct val="109000"/>
              </a:lnSpc>
              <a:spcBef>
                <a:spcPts val="0"/>
              </a:spcBef>
              <a:buFont typeface="Segoe UI" panose="020B0502040204020203" pitchFamily="34" charset="0"/>
              <a:buNone/>
              <a:defRPr sz="1200" kern="1200" spc="-10" baseline="0">
                <a:solidFill>
                  <a:schemeClr val="bg1"/>
                </a:solidFill>
                <a:latin typeface="+mn-lt"/>
                <a:ea typeface="+mn-ea"/>
                <a:cs typeface="+mn-cs"/>
              </a:defRPr>
            </a:lvl2pPr>
            <a:lvl3pPr marL="914400" indent="0" algn="ctr" defTabSz="914400" rtl="0" eaLnBrk="1" latinLnBrk="0" hangingPunct="1">
              <a:lnSpc>
                <a:spcPct val="109000"/>
              </a:lnSpc>
              <a:spcBef>
                <a:spcPts val="0"/>
              </a:spcBef>
              <a:buFont typeface="Segoe UI" panose="020B0502040204020203" pitchFamily="34" charset="0"/>
              <a:buNone/>
              <a:defRPr sz="1800" kern="1200" spc="-10" baseline="0">
                <a:solidFill>
                  <a:schemeClr val="tx1"/>
                </a:solidFill>
                <a:latin typeface="+mn-lt"/>
                <a:ea typeface="+mn-ea"/>
                <a:cs typeface="+mn-cs"/>
              </a:defRPr>
            </a:lvl3pPr>
            <a:lvl4pPr marL="1371600" indent="0" algn="ctr" defTabSz="914400" rtl="0" eaLnBrk="1" latinLnBrk="0" hangingPunct="1">
              <a:lnSpc>
                <a:spcPct val="109000"/>
              </a:lnSpc>
              <a:spcBef>
                <a:spcPts val="0"/>
              </a:spcBef>
              <a:buFont typeface="Segoe UI" panose="020B0502040204020203" pitchFamily="34" charset="0"/>
              <a:buNone/>
              <a:defRPr sz="1600" kern="1200" spc="-10" baseline="0">
                <a:solidFill>
                  <a:schemeClr val="tx1"/>
                </a:solidFill>
                <a:latin typeface="+mn-lt"/>
                <a:ea typeface="+mn-ea"/>
                <a:cs typeface="+mn-cs"/>
              </a:defRPr>
            </a:lvl4pPr>
            <a:lvl5pPr marL="1828800" indent="0" algn="ctr" defTabSz="914400" rtl="0" eaLnBrk="1" latinLnBrk="0" hangingPunct="1">
              <a:lnSpc>
                <a:spcPct val="109000"/>
              </a:lnSpc>
              <a:spcBef>
                <a:spcPts val="0"/>
              </a:spcBef>
              <a:buFont typeface="Segoe UI" panose="020B0502040204020203" pitchFamily="34" charset="0"/>
              <a:buNone/>
              <a:defRPr sz="1600" kern="1200" spc="-10" baseline="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Aft>
                <a:spcPts val="1200"/>
              </a:spcAft>
            </a:pPr>
            <a:r>
              <a:rPr lang="de-CH" sz="6200"/>
              <a:t>KI im Verwaltungsalltag</a:t>
            </a:r>
          </a:p>
        </p:txBody>
      </p:sp>
    </p:spTree>
    <p:extLst>
      <p:ext uri="{BB962C8B-B14F-4D97-AF65-F5344CB8AC3E}">
        <p14:creationId xmlns:p14="http://schemas.microsoft.com/office/powerpoint/2010/main" val="3268392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4A2F83"/>
        </a:solidFill>
        <a:effectLst/>
      </p:bgPr>
    </p:bg>
    <p:spTree>
      <p:nvGrpSpPr>
        <p:cNvPr id="1" name="Shape 15"/>
        <p:cNvGrpSpPr/>
        <p:nvPr/>
      </p:nvGrpSpPr>
      <p:grpSpPr>
        <a:xfrm>
          <a:off x="0" y="0"/>
          <a:ext cx="0" cy="0"/>
          <a:chOff x="0" y="0"/>
          <a:chExt cx="0" cy="0"/>
        </a:xfrm>
      </p:grpSpPr>
      <p:pic>
        <p:nvPicPr>
          <p:cNvPr id="4" name="Bildplatzhalter 9">
            <a:extLst>
              <a:ext uri="{FF2B5EF4-FFF2-40B4-BE49-F238E27FC236}">
                <a16:creationId xmlns:a16="http://schemas.microsoft.com/office/drawing/2014/main" id="{8CB06698-DC7E-7A71-2FA9-80177F47E0A1}"/>
              </a:ext>
            </a:extLst>
          </p:cNvPr>
          <p:cNvPicPr>
            <a:picLocks noChangeAspect="1"/>
          </p:cNvPicPr>
          <p:nvPr/>
        </p:nvPicPr>
        <p:blipFill>
          <a:blip r:embed="rId3" cstate="print">
            <a:extLst>
              <a:ext uri="{28A0092B-C50C-407E-A947-70E740481C1C}">
                <a14:useLocalDpi xmlns:a14="http://schemas.microsoft.com/office/drawing/2010/main" val="0"/>
              </a:ext>
            </a:extLst>
          </a:blip>
          <a:srcRect t="12505" b="25729"/>
          <a:stretch>
            <a:fillRect/>
          </a:stretch>
        </p:blipFill>
        <p:spPr>
          <a:xfrm>
            <a:off x="-1200" y="14750"/>
            <a:ext cx="12193200" cy="5648632"/>
          </a:xfrm>
          <a:prstGeom prst="rect">
            <a:avLst/>
          </a:prstGeom>
          <a:pattFill prst="lgCheck">
            <a:fgClr>
              <a:srgbClr val="FFFFFF">
                <a:lumMod val="85000"/>
              </a:srgbClr>
            </a:fgClr>
            <a:bgClr>
              <a:srgbClr val="FFFFFF"/>
            </a:bgClr>
          </a:pattFill>
        </p:spPr>
      </p:pic>
      <p:sp>
        <p:nvSpPr>
          <p:cNvPr id="18" name="Google Shape;18;p3"/>
          <p:cNvSpPr/>
          <p:nvPr/>
        </p:nvSpPr>
        <p:spPr>
          <a:xfrm>
            <a:off x="640080" y="502920"/>
            <a:ext cx="9144000" cy="3200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EBE9ED"/>
              </a:buClr>
              <a:buSzPts val="1200"/>
              <a:buFont typeface="Arial"/>
              <a:buNone/>
              <a:tabLst/>
              <a:defRPr/>
            </a:pPr>
            <a:r>
              <a:rPr kumimoji="0" lang="en-US" sz="1800" b="1" i="0" u="none" strike="noStrike" kern="0" cap="none" spc="0" normalizeH="0" baseline="0" noProof="0">
                <a:ln>
                  <a:noFill/>
                </a:ln>
                <a:solidFill>
                  <a:srgbClr val="EBE9ED"/>
                </a:solidFill>
                <a:effectLst/>
                <a:highlight>
                  <a:srgbClr val="000000"/>
                </a:highlight>
                <a:uLnTx/>
                <a:uFillTx/>
                <a:latin typeface="Poppins" pitchFamily="2" charset="77"/>
                <a:cs typeface="Poppins" pitchFamily="2" charset="77"/>
                <a:sym typeface="Arial"/>
              </a:rPr>
              <a:t>SWISS POST DIGITAL GOVERNMENT · ROADSHOW 2026</a:t>
            </a:r>
            <a:endParaRPr kumimoji="0" sz="1800" b="0" i="0" u="none" strike="noStrike" kern="0" cap="none" spc="0" normalizeH="0" baseline="0" noProof="0">
              <a:ln>
                <a:noFill/>
              </a:ln>
              <a:solidFill>
                <a:srgbClr val="000000"/>
              </a:solidFill>
              <a:effectLst/>
              <a:highlight>
                <a:srgbClr val="000000"/>
              </a:highlight>
              <a:uLnTx/>
              <a:uFillTx/>
              <a:latin typeface="Poppins" pitchFamily="2" charset="77"/>
              <a:ea typeface="Calibri"/>
              <a:cs typeface="Poppins" pitchFamily="2" charset="77"/>
              <a:sym typeface="Calibri"/>
            </a:endParaRPr>
          </a:p>
        </p:txBody>
      </p:sp>
      <p:pic>
        <p:nvPicPr>
          <p:cNvPr id="19" name="Google Shape;19;p3" descr="assets/logo_white.png"/>
          <p:cNvPicPr preferRelativeResize="0"/>
          <p:nvPr/>
        </p:nvPicPr>
        <p:blipFill rotWithShape="1">
          <a:blip r:embed="rId4">
            <a:alphaModFix/>
          </a:blip>
          <a:srcRect/>
          <a:stretch/>
        </p:blipFill>
        <p:spPr>
          <a:xfrm>
            <a:off x="10495962" y="5891172"/>
            <a:ext cx="1417320" cy="739750"/>
          </a:xfrm>
          <a:prstGeom prst="rect">
            <a:avLst/>
          </a:prstGeom>
          <a:noFill/>
          <a:ln>
            <a:noFill/>
          </a:ln>
        </p:spPr>
      </p:pic>
      <p:sp>
        <p:nvSpPr>
          <p:cNvPr id="20" name="Google Shape;20;p3"/>
          <p:cNvSpPr/>
          <p:nvPr/>
        </p:nvSpPr>
        <p:spPr>
          <a:xfrm>
            <a:off x="640080" y="2514600"/>
            <a:ext cx="9875520" cy="155448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5000"/>
              </a:lnSpc>
              <a:spcBef>
                <a:spcPts val="0"/>
              </a:spcBef>
              <a:spcAft>
                <a:spcPts val="0"/>
              </a:spcAft>
              <a:buClr>
                <a:srgbClr val="FFFFFF"/>
              </a:buClr>
              <a:buSzPts val="4200"/>
              <a:buFont typeface="Inter"/>
              <a:buNone/>
              <a:tabLst/>
              <a:defRPr/>
            </a:pPr>
            <a:r>
              <a:rPr kumimoji="0" lang="en-US" sz="42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KI, die für </a:t>
            </a:r>
            <a:r>
              <a:rPr kumimoji="0" lang="en-US" sz="4200" b="1" i="0" u="none" strike="noStrike" kern="0" cap="none" spc="0" normalizeH="0" baseline="0" noProof="0" err="1">
                <a:ln>
                  <a:noFill/>
                </a:ln>
                <a:solidFill>
                  <a:srgbClr val="FFFFFF"/>
                </a:solidFill>
                <a:effectLst/>
                <a:uLnTx/>
                <a:uFillTx/>
                <a:latin typeface="Poppins" pitchFamily="2" charset="77"/>
                <a:ea typeface="Inter"/>
                <a:cs typeface="Poppins" pitchFamily="2" charset="77"/>
                <a:sym typeface="Inter"/>
              </a:rPr>
              <a:t>Ihre</a:t>
            </a:r>
            <a:r>
              <a:rPr kumimoji="0" lang="en-US" sz="42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 Gemeinde </a:t>
            </a:r>
            <a:r>
              <a:rPr kumimoji="0" lang="en-US" sz="4200" b="1" i="0" u="none" strike="noStrike" kern="0" cap="none" spc="0" normalizeH="0" baseline="0" noProof="0" err="1">
                <a:ln>
                  <a:noFill/>
                </a:ln>
                <a:solidFill>
                  <a:srgbClr val="FFFFFF"/>
                </a:solidFill>
                <a:effectLst/>
                <a:uLnTx/>
                <a:uFillTx/>
                <a:latin typeface="Poppins" pitchFamily="2" charset="77"/>
                <a:ea typeface="Inter"/>
                <a:cs typeface="Poppins" pitchFamily="2" charset="77"/>
                <a:sym typeface="Inter"/>
              </a:rPr>
              <a:t>arbeitet</a:t>
            </a:r>
            <a:r>
              <a:rPr kumimoji="0" lang="en-US" sz="42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a:t>
            </a:r>
            <a:endParaRPr kumimoji="0" sz="4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21" name="Google Shape;21;p3"/>
          <p:cNvSpPr/>
          <p:nvPr/>
        </p:nvSpPr>
        <p:spPr>
          <a:xfrm>
            <a:off x="658368" y="4165536"/>
            <a:ext cx="128016" cy="128016"/>
          </a:xfrm>
          <a:prstGeom prst="ellipse">
            <a:avLst/>
          </a:prstGeom>
          <a:solidFill>
            <a:srgbClr val="FF00A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22" name="Google Shape;22;p3"/>
          <p:cNvSpPr/>
          <p:nvPr/>
        </p:nvSpPr>
        <p:spPr>
          <a:xfrm>
            <a:off x="914400" y="4069080"/>
            <a:ext cx="8778240" cy="5486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E8E2EE"/>
              </a:buClr>
              <a:buSzPts val="1900"/>
              <a:buFont typeface="Arial"/>
              <a:buNone/>
              <a:tabLst/>
              <a:defRPr/>
            </a:pPr>
            <a:r>
              <a:rPr kumimoji="0" lang="en-US" sz="1900" b="0" i="0" u="none" strike="noStrike" kern="0" cap="none" spc="0" normalizeH="0" baseline="0" noProof="0" err="1">
                <a:ln>
                  <a:noFill/>
                </a:ln>
                <a:solidFill>
                  <a:srgbClr val="E8E2EE"/>
                </a:solidFill>
                <a:effectLst/>
                <a:uLnTx/>
                <a:uFillTx/>
                <a:latin typeface="Poppins" pitchFamily="2" charset="77"/>
                <a:cs typeface="Poppins" pitchFamily="2" charset="77"/>
                <a:sym typeface="Arial"/>
              </a:rPr>
              <a:t>aibox.swiss</a:t>
            </a:r>
            <a:r>
              <a:rPr kumimoji="0" lang="en-US" sz="1900" b="0" i="0" u="none" strike="noStrike" kern="0" cap="none" spc="0" normalizeH="0" baseline="0" noProof="0">
                <a:ln>
                  <a:noFill/>
                </a:ln>
                <a:solidFill>
                  <a:srgbClr val="E8E2EE"/>
                </a:solidFill>
                <a:effectLst/>
                <a:uLnTx/>
                <a:uFillTx/>
                <a:latin typeface="Poppins" pitchFamily="2" charset="77"/>
                <a:cs typeface="Poppins" pitchFamily="2" charset="77"/>
                <a:sym typeface="Arial"/>
              </a:rPr>
              <a:t> – </a:t>
            </a:r>
          </a:p>
          <a:p>
            <a:pPr marL="0" marR="0" lvl="0" indent="0" algn="l" defTabSz="914400" rtl="0" eaLnBrk="1" fontAlgn="auto" latinLnBrk="0" hangingPunct="1">
              <a:lnSpc>
                <a:spcPct val="100000"/>
              </a:lnSpc>
              <a:spcBef>
                <a:spcPts val="0"/>
              </a:spcBef>
              <a:spcAft>
                <a:spcPts val="0"/>
              </a:spcAft>
              <a:buClr>
                <a:srgbClr val="E8E2EE"/>
              </a:buClr>
              <a:buSzPts val="1900"/>
              <a:buFont typeface="Arial"/>
              <a:buNone/>
              <a:tabLst/>
              <a:defRPr/>
            </a:pPr>
            <a:r>
              <a:rPr kumimoji="0" lang="en-US" sz="1900" b="0" i="0" u="none" strike="noStrike" kern="0" cap="none" spc="0" normalizeH="0" baseline="0" noProof="0">
                <a:ln>
                  <a:noFill/>
                </a:ln>
                <a:solidFill>
                  <a:srgbClr val="E8E2EE"/>
                </a:solidFill>
                <a:effectLst/>
                <a:uLnTx/>
                <a:uFillTx/>
                <a:latin typeface="Poppins" pitchFamily="2" charset="77"/>
                <a:cs typeface="Poppins" pitchFamily="2" charset="77"/>
                <a:sym typeface="Arial"/>
              </a:rPr>
              <a:t>der </a:t>
            </a:r>
            <a:r>
              <a:rPr kumimoji="0" lang="en-US" sz="1900" b="0" i="0" u="none" strike="noStrike" kern="0" cap="none" spc="0" normalizeH="0" baseline="0" noProof="0" err="1">
                <a:ln>
                  <a:noFill/>
                </a:ln>
                <a:solidFill>
                  <a:srgbClr val="E8E2EE"/>
                </a:solidFill>
                <a:effectLst/>
                <a:uLnTx/>
                <a:uFillTx/>
                <a:latin typeface="Poppins" pitchFamily="2" charset="77"/>
                <a:cs typeface="Poppins" pitchFamily="2" charset="77"/>
                <a:sym typeface="Arial"/>
              </a:rPr>
              <a:t>einfache</a:t>
            </a:r>
            <a:r>
              <a:rPr kumimoji="0" lang="en-US" sz="1900" b="0" i="0" u="none" strike="noStrike" kern="0" cap="none" spc="0" normalizeH="0" baseline="0" noProof="0">
                <a:ln>
                  <a:noFill/>
                </a:ln>
                <a:solidFill>
                  <a:srgbClr val="E8E2EE"/>
                </a:solidFill>
                <a:effectLst/>
                <a:uLnTx/>
                <a:uFillTx/>
                <a:latin typeface="Poppins" pitchFamily="2" charset="77"/>
                <a:cs typeface="Poppins" pitchFamily="2" charset="77"/>
                <a:sym typeface="Arial"/>
              </a:rPr>
              <a:t>, </a:t>
            </a:r>
            <a:r>
              <a:rPr kumimoji="0" lang="en-US" sz="1900" b="0" i="0" u="none" strike="noStrike" kern="0" cap="none" spc="0" normalizeH="0" baseline="0" noProof="0" err="1">
                <a:ln>
                  <a:noFill/>
                </a:ln>
                <a:solidFill>
                  <a:srgbClr val="E8E2EE"/>
                </a:solidFill>
                <a:effectLst/>
                <a:uLnTx/>
                <a:uFillTx/>
                <a:latin typeface="Poppins" pitchFamily="2" charset="77"/>
                <a:cs typeface="Poppins" pitchFamily="2" charset="77"/>
                <a:sym typeface="Arial"/>
              </a:rPr>
              <a:t>datensichere</a:t>
            </a:r>
            <a:r>
              <a:rPr kumimoji="0" lang="en-US" sz="1900" b="0" i="0" u="none" strike="noStrike" kern="0" cap="none" spc="0" normalizeH="0" baseline="0" noProof="0">
                <a:ln>
                  <a:noFill/>
                </a:ln>
                <a:solidFill>
                  <a:srgbClr val="E8E2EE"/>
                </a:solidFill>
                <a:effectLst/>
                <a:uLnTx/>
                <a:uFillTx/>
                <a:latin typeface="Poppins" pitchFamily="2" charset="77"/>
                <a:cs typeface="Poppins" pitchFamily="2" charset="77"/>
                <a:sym typeface="Arial"/>
              </a:rPr>
              <a:t> </a:t>
            </a:r>
            <a:r>
              <a:rPr kumimoji="0" lang="en-US" sz="1900" b="0" i="0" u="none" strike="noStrike" kern="0" cap="none" spc="0" normalizeH="0" baseline="0" noProof="0" err="1">
                <a:ln>
                  <a:noFill/>
                </a:ln>
                <a:solidFill>
                  <a:srgbClr val="E8E2EE"/>
                </a:solidFill>
                <a:effectLst/>
                <a:uLnTx/>
                <a:uFillTx/>
                <a:latin typeface="Poppins" pitchFamily="2" charset="77"/>
                <a:cs typeface="Poppins" pitchFamily="2" charset="77"/>
                <a:sym typeface="Arial"/>
              </a:rPr>
              <a:t>Zugang</a:t>
            </a:r>
            <a:r>
              <a:rPr kumimoji="0" lang="en-US" sz="1900" b="0" i="0" u="none" strike="noStrike" kern="0" cap="none" spc="0" normalizeH="0" baseline="0" noProof="0">
                <a:ln>
                  <a:noFill/>
                </a:ln>
                <a:solidFill>
                  <a:srgbClr val="E8E2EE"/>
                </a:solidFill>
                <a:effectLst/>
                <a:uLnTx/>
                <a:uFillTx/>
                <a:latin typeface="Poppins" pitchFamily="2" charset="77"/>
                <a:cs typeface="Poppins" pitchFamily="2" charset="77"/>
                <a:sym typeface="Arial"/>
              </a:rPr>
              <a:t> </a:t>
            </a:r>
            <a:r>
              <a:rPr kumimoji="0" lang="en-US" sz="1900" b="0" i="0" u="none" strike="noStrike" kern="0" cap="none" spc="0" normalizeH="0" baseline="0" noProof="0" err="1">
                <a:ln>
                  <a:noFill/>
                </a:ln>
                <a:solidFill>
                  <a:srgbClr val="E8E2EE"/>
                </a:solidFill>
                <a:effectLst/>
                <a:uLnTx/>
                <a:uFillTx/>
                <a:latin typeface="Poppins" pitchFamily="2" charset="77"/>
                <a:cs typeface="Poppins" pitchFamily="2" charset="77"/>
                <a:sym typeface="Arial"/>
              </a:rPr>
              <a:t>zur</a:t>
            </a:r>
            <a:r>
              <a:rPr kumimoji="0" lang="en-US" sz="1900" b="0" i="0" u="none" strike="noStrike" kern="0" cap="none" spc="0" normalizeH="0" baseline="0" noProof="0">
                <a:ln>
                  <a:noFill/>
                </a:ln>
                <a:solidFill>
                  <a:srgbClr val="E8E2EE"/>
                </a:solidFill>
                <a:effectLst/>
                <a:uLnTx/>
                <a:uFillTx/>
                <a:latin typeface="Poppins" pitchFamily="2" charset="77"/>
                <a:cs typeface="Poppins" pitchFamily="2" charset="77"/>
                <a:sym typeface="Arial"/>
              </a:rPr>
              <a:t> KI für Schweizer Gemeinden</a:t>
            </a:r>
            <a:endParaRPr kumimoji="0" sz="19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23" name="Google Shape;23;p3"/>
          <p:cNvSpPr/>
          <p:nvPr/>
        </p:nvSpPr>
        <p:spPr>
          <a:xfrm>
            <a:off x="640080" y="5989320"/>
            <a:ext cx="7315200" cy="36576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927B9D"/>
              </a:buClr>
              <a:buSzPts val="1300"/>
              <a:buFont typeface="Arial"/>
              <a:buNone/>
              <a:tabLst/>
              <a:defRPr/>
            </a:pPr>
            <a:r>
              <a:rPr kumimoji="0" lang="en-US" sz="1300" b="0" i="0" u="none" strike="noStrike" kern="0" cap="none" spc="0" normalizeH="0" baseline="0" noProof="0">
                <a:ln>
                  <a:noFill/>
                </a:ln>
                <a:solidFill>
                  <a:srgbClr val="FFFFFF"/>
                </a:solidFill>
                <a:effectLst/>
                <a:uLnTx/>
                <a:uFillTx/>
                <a:latin typeface="Poppins" pitchFamily="2" charset="77"/>
                <a:cs typeface="Poppins" pitchFamily="2" charset="77"/>
                <a:sym typeface="Arial"/>
              </a:rPr>
              <a:t>Andreas Arrigoni  ·  Ambassador </a:t>
            </a:r>
            <a:r>
              <a:rPr kumimoji="0" lang="en-US" sz="130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Öffentliche</a:t>
            </a:r>
            <a:r>
              <a:rPr kumimoji="0" lang="en-US" sz="130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0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Verwaltungen</a:t>
            </a:r>
            <a:endParaRPr kumimoji="0" sz="1300" b="0" i="0" u="none" strike="noStrike" kern="0" cap="none" spc="0" normalizeH="0" baseline="0" noProof="0">
              <a:ln>
                <a:noFill/>
              </a:ln>
              <a:solidFill>
                <a:srgbClr val="FFFFFF"/>
              </a:solidFill>
              <a:effectLst/>
              <a:uLnTx/>
              <a:uFillTx/>
              <a:latin typeface="Poppins" pitchFamily="2" charset="77"/>
              <a:ea typeface="Calibri"/>
              <a:cs typeface="Poppins" pitchFamily="2" charset="77"/>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
        <p:cNvGrpSpPr/>
        <p:nvPr/>
      </p:nvGrpSpPr>
      <p:grpSpPr>
        <a:xfrm>
          <a:off x="0" y="0"/>
          <a:ext cx="0" cy="0"/>
          <a:chOff x="0" y="0"/>
          <a:chExt cx="0" cy="0"/>
        </a:xfrm>
      </p:grpSpPr>
      <p:sp>
        <p:nvSpPr>
          <p:cNvPr id="29" name="Google Shape;29;p4"/>
          <p:cNvSpPr/>
          <p:nvPr/>
        </p:nvSpPr>
        <p:spPr>
          <a:xfrm>
            <a:off x="640080" y="502920"/>
            <a:ext cx="5486400" cy="3200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00AA"/>
              </a:buClr>
              <a:buSzPts val="1200"/>
              <a:buFont typeface="Arial"/>
              <a:buNone/>
              <a:tabLst/>
              <a:defRPr/>
            </a:pPr>
            <a:r>
              <a:rPr kumimoji="0" lang="en-US" sz="1200" b="1" i="0" u="none" strike="noStrike" kern="0" cap="none" spc="0" normalizeH="0" baseline="0" noProof="0">
                <a:ln>
                  <a:noFill/>
                </a:ln>
                <a:solidFill>
                  <a:srgbClr val="FF00AA"/>
                </a:solidFill>
                <a:effectLst/>
                <a:uLnTx/>
                <a:uFillTx/>
                <a:latin typeface="Poppins" pitchFamily="2" charset="77"/>
                <a:ea typeface="Calibri"/>
                <a:cs typeface="Poppins" pitchFamily="2" charset="77"/>
                <a:sym typeface="Arial"/>
              </a:rPr>
              <a:t>KI </a:t>
            </a:r>
            <a:r>
              <a:rPr kumimoji="0" lang="en-US" sz="1200" b="1" i="0" u="none" strike="noStrike" kern="0" cap="none" spc="0" normalizeH="0" baseline="0" noProof="0" err="1">
                <a:ln>
                  <a:noFill/>
                </a:ln>
                <a:solidFill>
                  <a:srgbClr val="FF00AA"/>
                </a:solidFill>
                <a:effectLst/>
                <a:uLnTx/>
                <a:uFillTx/>
                <a:latin typeface="Poppins" pitchFamily="2" charset="77"/>
                <a:ea typeface="Calibri"/>
                <a:cs typeface="Poppins" pitchFamily="2" charset="77"/>
                <a:sym typeface="Arial"/>
              </a:rPr>
              <a:t>Guidenance</a:t>
            </a:r>
            <a:endParaRPr kumimoji="0" sz="1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30" name="Google Shape;30;p4"/>
          <p:cNvSpPr/>
          <p:nvPr/>
        </p:nvSpPr>
        <p:spPr>
          <a:xfrm>
            <a:off x="640080" y="868680"/>
            <a:ext cx="10881360" cy="9144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4A2F83"/>
              </a:buClr>
              <a:buSzPts val="3200"/>
              <a:buFont typeface="Inter"/>
              <a:buNone/>
              <a:tabLst/>
              <a:defRPr/>
            </a:pPr>
            <a:r>
              <a:rPr kumimoji="0" lang="en-US" sz="32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Ihr</a:t>
            </a:r>
            <a:r>
              <a:rPr kumimoji="0" lang="en-US" sz="32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KI-Ersatz für ChatGPT und Co. - </a:t>
            </a:r>
            <a:r>
              <a:rPr kumimoji="0" lang="en-US" sz="32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aber</a:t>
            </a:r>
            <a:r>
              <a:rPr kumimoji="0" lang="en-US" sz="32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a:t>
            </a:r>
            <a:r>
              <a:rPr kumimoji="0" lang="en-US" sz="32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datensicher</a:t>
            </a:r>
            <a:r>
              <a:rPr kumimoji="0" lang="en-US" sz="32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a:t>
            </a:r>
            <a:endParaRPr kumimoji="0" sz="3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31" name="Google Shape;31;p4"/>
          <p:cNvSpPr/>
          <p:nvPr/>
        </p:nvSpPr>
        <p:spPr>
          <a:xfrm>
            <a:off x="640080" y="1776880"/>
            <a:ext cx="5120640" cy="3977640"/>
          </a:xfrm>
          <a:prstGeom prst="roundRect">
            <a:avLst>
              <a:gd name="adj" fmla="val 2759"/>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32" name="Google Shape;32;p4"/>
          <p:cNvSpPr/>
          <p:nvPr/>
        </p:nvSpPr>
        <p:spPr>
          <a:xfrm>
            <a:off x="1042416" y="2179216"/>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highlight>
                <a:srgbClr val="FF0000"/>
              </a:highlight>
              <a:uLnTx/>
              <a:uFillTx/>
              <a:latin typeface="Poppins" pitchFamily="2" charset="77"/>
              <a:cs typeface="Poppins" pitchFamily="2" charset="77"/>
              <a:sym typeface="Arial"/>
            </a:endParaRPr>
          </a:p>
        </p:txBody>
      </p:sp>
      <p:pic>
        <p:nvPicPr>
          <p:cNvPr id="33" name="Google Shape;33;p4" descr="assets/icon_alert.png"/>
          <p:cNvPicPr preferRelativeResize="0"/>
          <p:nvPr/>
        </p:nvPicPr>
        <p:blipFill rotWithShape="1">
          <a:blip r:embed="rId3">
            <a:alphaModFix/>
          </a:blip>
          <a:srcRect/>
          <a:stretch/>
        </p:blipFill>
        <p:spPr>
          <a:xfrm>
            <a:off x="1178479" y="2315279"/>
            <a:ext cx="294803" cy="294803"/>
          </a:xfrm>
          <a:prstGeom prst="rect">
            <a:avLst/>
          </a:prstGeom>
          <a:noFill/>
          <a:ln>
            <a:noFill/>
          </a:ln>
        </p:spPr>
      </p:pic>
      <p:sp>
        <p:nvSpPr>
          <p:cNvPr id="34" name="Google Shape;34;p4"/>
          <p:cNvSpPr/>
          <p:nvPr/>
        </p:nvSpPr>
        <p:spPr>
          <a:xfrm>
            <a:off x="1783080" y="2206648"/>
            <a:ext cx="3749040" cy="50292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900"/>
              <a:buFont typeface="Inter"/>
              <a:buNone/>
              <a:tabLst/>
              <a:defRPr/>
            </a:pPr>
            <a:r>
              <a:rPr kumimoji="0" lang="en-US" sz="1900" b="1" i="0" u="none" strike="noStrike" kern="0" cap="none" spc="0" normalizeH="0" baseline="0" noProof="0">
                <a:ln>
                  <a:noFill/>
                </a:ln>
                <a:solidFill>
                  <a:srgbClr val="3C1F7A"/>
                </a:solidFill>
                <a:effectLst/>
                <a:uLnTx/>
                <a:uFillTx/>
                <a:latin typeface="Poppins" pitchFamily="2" charset="77"/>
                <a:ea typeface="Inter"/>
                <a:cs typeface="Poppins" pitchFamily="2" charset="77"/>
                <a:sym typeface="Inter"/>
              </a:rPr>
              <a:t>ChatGPT &amp; Co – das Problem</a:t>
            </a:r>
            <a:endParaRPr kumimoji="0" sz="19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35" name="Google Shape;35;p4"/>
          <p:cNvSpPr/>
          <p:nvPr/>
        </p:nvSpPr>
        <p:spPr>
          <a:xfrm>
            <a:off x="932688" y="3294784"/>
            <a:ext cx="420624" cy="420624"/>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36" name="Google Shape;36;p4" descr="assets/icon_x.png"/>
          <p:cNvPicPr preferRelativeResize="0"/>
          <p:nvPr/>
        </p:nvPicPr>
        <p:blipFill rotWithShape="1">
          <a:blip r:embed="rId4">
            <a:alphaModFix/>
          </a:blip>
          <a:srcRect/>
          <a:stretch/>
        </p:blipFill>
        <p:spPr>
          <a:xfrm>
            <a:off x="1042416" y="3404512"/>
            <a:ext cx="201168" cy="201168"/>
          </a:xfrm>
          <a:prstGeom prst="rect">
            <a:avLst/>
          </a:prstGeom>
          <a:noFill/>
          <a:ln>
            <a:noFill/>
          </a:ln>
        </p:spPr>
      </p:pic>
      <p:sp>
        <p:nvSpPr>
          <p:cNvPr id="37" name="Google Shape;37;p4"/>
          <p:cNvSpPr/>
          <p:nvPr/>
        </p:nvSpPr>
        <p:spPr>
          <a:xfrm>
            <a:off x="1508760" y="3194200"/>
            <a:ext cx="3931920" cy="6858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2A4A"/>
              </a:buClr>
              <a:buSzPts val="1400"/>
              <a:buFont typeface="Arial"/>
              <a:buNone/>
              <a:tabLst/>
              <a:defRPr/>
            </a:pP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Zu komplex für den Verwaltungsalltag</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38" name="Google Shape;38;p4"/>
          <p:cNvSpPr/>
          <p:nvPr/>
        </p:nvSpPr>
        <p:spPr>
          <a:xfrm>
            <a:off x="932688" y="4136032"/>
            <a:ext cx="420624" cy="420624"/>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39" name="Google Shape;39;p4" descr="assets/icon_x.png"/>
          <p:cNvPicPr preferRelativeResize="0"/>
          <p:nvPr/>
        </p:nvPicPr>
        <p:blipFill rotWithShape="1">
          <a:blip r:embed="rId4">
            <a:alphaModFix/>
          </a:blip>
          <a:srcRect/>
          <a:stretch/>
        </p:blipFill>
        <p:spPr>
          <a:xfrm>
            <a:off x="1042416" y="4245760"/>
            <a:ext cx="201168" cy="201168"/>
          </a:xfrm>
          <a:prstGeom prst="rect">
            <a:avLst/>
          </a:prstGeom>
          <a:noFill/>
          <a:ln>
            <a:noFill/>
          </a:ln>
        </p:spPr>
      </p:pic>
      <p:sp>
        <p:nvSpPr>
          <p:cNvPr id="40" name="Google Shape;40;p4"/>
          <p:cNvSpPr/>
          <p:nvPr/>
        </p:nvSpPr>
        <p:spPr>
          <a:xfrm>
            <a:off x="1508760" y="4035448"/>
            <a:ext cx="3931920" cy="6858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2A4A"/>
              </a:buClr>
              <a:buSzPts val="1400"/>
              <a:buFont typeface="Arial"/>
              <a:buNone/>
              <a:tabLst/>
              <a:defRPr/>
            </a:pP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Unklare Datenflüsse – wohin gehen die Daten der Bürger:innen?</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41" name="Google Shape;41;p4"/>
          <p:cNvSpPr/>
          <p:nvPr/>
        </p:nvSpPr>
        <p:spPr>
          <a:xfrm>
            <a:off x="932688" y="4977280"/>
            <a:ext cx="420624" cy="420624"/>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42" name="Google Shape;42;p4" descr="assets/icon_x.png"/>
          <p:cNvPicPr preferRelativeResize="0"/>
          <p:nvPr/>
        </p:nvPicPr>
        <p:blipFill rotWithShape="1">
          <a:blip r:embed="rId4">
            <a:alphaModFix/>
          </a:blip>
          <a:srcRect/>
          <a:stretch/>
        </p:blipFill>
        <p:spPr>
          <a:xfrm>
            <a:off x="1042416" y="5087008"/>
            <a:ext cx="201168" cy="201168"/>
          </a:xfrm>
          <a:prstGeom prst="rect">
            <a:avLst/>
          </a:prstGeom>
          <a:noFill/>
          <a:ln>
            <a:noFill/>
          </a:ln>
        </p:spPr>
      </p:pic>
      <p:sp>
        <p:nvSpPr>
          <p:cNvPr id="43" name="Google Shape;43;p4"/>
          <p:cNvSpPr/>
          <p:nvPr/>
        </p:nvSpPr>
        <p:spPr>
          <a:xfrm>
            <a:off x="1508760" y="4876696"/>
            <a:ext cx="3931920" cy="6858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2A4A"/>
              </a:buClr>
              <a:buSzPts val="1400"/>
              <a:buFont typeface="Arial"/>
              <a:buNone/>
              <a:tabLst/>
              <a:defRPr/>
            </a:pP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Reduziert auf ChatGPT &amp; Co. ohne echten Mehrwert</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44" name="Google Shape;44;p4"/>
          <p:cNvSpPr/>
          <p:nvPr/>
        </p:nvSpPr>
        <p:spPr>
          <a:xfrm>
            <a:off x="6428232" y="1776880"/>
            <a:ext cx="5120640" cy="3977640"/>
          </a:xfrm>
          <a:prstGeom prst="roundRect">
            <a:avLst>
              <a:gd name="adj" fmla="val 2759"/>
            </a:avLst>
          </a:prstGeom>
          <a:solidFill>
            <a:srgbClr val="4A2F8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45" name="Google Shape;45;p4"/>
          <p:cNvSpPr/>
          <p:nvPr/>
        </p:nvSpPr>
        <p:spPr>
          <a:xfrm>
            <a:off x="6830568" y="2179216"/>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46" name="Google Shape;46;p4" descr="assets/icon_shield.png"/>
          <p:cNvPicPr preferRelativeResize="0"/>
          <p:nvPr/>
        </p:nvPicPr>
        <p:blipFill rotWithShape="1">
          <a:blip r:embed="rId5">
            <a:alphaModFix/>
          </a:blip>
          <a:srcRect/>
          <a:stretch/>
        </p:blipFill>
        <p:spPr>
          <a:xfrm>
            <a:off x="6966631" y="2315279"/>
            <a:ext cx="294803" cy="294803"/>
          </a:xfrm>
          <a:prstGeom prst="rect">
            <a:avLst/>
          </a:prstGeom>
          <a:noFill/>
          <a:ln>
            <a:noFill/>
          </a:ln>
        </p:spPr>
      </p:pic>
      <p:sp>
        <p:nvSpPr>
          <p:cNvPr id="47" name="Google Shape;47;p4"/>
          <p:cNvSpPr/>
          <p:nvPr/>
        </p:nvSpPr>
        <p:spPr>
          <a:xfrm>
            <a:off x="7571232" y="2206648"/>
            <a:ext cx="3749040" cy="50292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900"/>
              <a:buFont typeface="Inter"/>
              <a:buNone/>
              <a:tabLst/>
              <a:defRPr/>
            </a:pPr>
            <a:r>
              <a:rPr kumimoji="0" lang="en-US" sz="19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Die Lösung: aibox</a:t>
            </a:r>
            <a:endParaRPr kumimoji="0" sz="19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48" name="Google Shape;48;p4"/>
          <p:cNvSpPr/>
          <p:nvPr/>
        </p:nvSpPr>
        <p:spPr>
          <a:xfrm>
            <a:off x="6720840" y="3294784"/>
            <a:ext cx="420624" cy="420624"/>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49" name="Google Shape;49;p4" descr="assets/icon_check.png"/>
          <p:cNvPicPr preferRelativeResize="0"/>
          <p:nvPr/>
        </p:nvPicPr>
        <p:blipFill rotWithShape="1">
          <a:blip r:embed="rId6">
            <a:alphaModFix/>
          </a:blip>
          <a:srcRect/>
          <a:stretch/>
        </p:blipFill>
        <p:spPr>
          <a:xfrm>
            <a:off x="6821424" y="3395368"/>
            <a:ext cx="219456" cy="219456"/>
          </a:xfrm>
          <a:prstGeom prst="rect">
            <a:avLst/>
          </a:prstGeom>
          <a:noFill/>
          <a:ln>
            <a:noFill/>
          </a:ln>
        </p:spPr>
      </p:pic>
      <p:sp>
        <p:nvSpPr>
          <p:cNvPr id="50" name="Google Shape;50;p4"/>
          <p:cNvSpPr/>
          <p:nvPr/>
        </p:nvSpPr>
        <p:spPr>
          <a:xfrm>
            <a:off x="7296912" y="3194200"/>
            <a:ext cx="3931920" cy="6858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400" b="0" i="0" u="none" strike="noStrike" kern="0" cap="none" spc="0" normalizeH="0" baseline="0" noProof="0">
                <a:ln>
                  <a:noFill/>
                </a:ln>
                <a:solidFill>
                  <a:srgbClr val="FFFFFF"/>
                </a:solidFill>
                <a:effectLst/>
                <a:uLnTx/>
                <a:uFillTx/>
                <a:latin typeface="Poppins" pitchFamily="2" charset="77"/>
                <a:cs typeface="Poppins" pitchFamily="2" charset="77"/>
                <a:sym typeface="Arial"/>
              </a:rPr>
              <a:t>Dedizierter KI-Mandant pro Gemeinde</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51" name="Google Shape;51;p4"/>
          <p:cNvSpPr/>
          <p:nvPr/>
        </p:nvSpPr>
        <p:spPr>
          <a:xfrm>
            <a:off x="6720840" y="4136032"/>
            <a:ext cx="420624" cy="420624"/>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52" name="Google Shape;52;p4" descr="assets/icon_check.png"/>
          <p:cNvPicPr preferRelativeResize="0"/>
          <p:nvPr/>
        </p:nvPicPr>
        <p:blipFill rotWithShape="1">
          <a:blip r:embed="rId6">
            <a:alphaModFix/>
          </a:blip>
          <a:srcRect/>
          <a:stretch/>
        </p:blipFill>
        <p:spPr>
          <a:xfrm>
            <a:off x="6821424" y="4236616"/>
            <a:ext cx="219456" cy="219456"/>
          </a:xfrm>
          <a:prstGeom prst="rect">
            <a:avLst/>
          </a:prstGeom>
          <a:noFill/>
          <a:ln>
            <a:noFill/>
          </a:ln>
        </p:spPr>
      </p:pic>
      <p:sp>
        <p:nvSpPr>
          <p:cNvPr id="53" name="Google Shape;53;p4"/>
          <p:cNvSpPr/>
          <p:nvPr/>
        </p:nvSpPr>
        <p:spPr>
          <a:xfrm>
            <a:off x="7296912" y="4035448"/>
            <a:ext cx="3931920" cy="6858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400" b="0" i="0" u="none" strike="noStrike" kern="0" cap="none" spc="0" normalizeH="0" baseline="0" noProof="0">
                <a:ln>
                  <a:noFill/>
                </a:ln>
                <a:solidFill>
                  <a:srgbClr val="FFFFFF"/>
                </a:solidFill>
                <a:effectLst/>
                <a:uLnTx/>
                <a:uFillTx/>
                <a:latin typeface="Poppins" pitchFamily="2" charset="77"/>
                <a:cs typeface="Poppins" pitchFamily="2" charset="77"/>
                <a:sym typeface="Arial"/>
              </a:rPr>
              <a:t>Vollständig in der Schweiz gehostet – DSG-konform</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54" name="Google Shape;54;p4"/>
          <p:cNvSpPr/>
          <p:nvPr/>
        </p:nvSpPr>
        <p:spPr>
          <a:xfrm>
            <a:off x="6720840" y="4977280"/>
            <a:ext cx="420624" cy="420624"/>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55" name="Google Shape;55;p4" descr="assets/icon_check.png"/>
          <p:cNvPicPr preferRelativeResize="0"/>
          <p:nvPr/>
        </p:nvPicPr>
        <p:blipFill rotWithShape="1">
          <a:blip r:embed="rId6">
            <a:alphaModFix/>
          </a:blip>
          <a:srcRect/>
          <a:stretch/>
        </p:blipFill>
        <p:spPr>
          <a:xfrm>
            <a:off x="6821424" y="5077864"/>
            <a:ext cx="219456" cy="219456"/>
          </a:xfrm>
          <a:prstGeom prst="rect">
            <a:avLst/>
          </a:prstGeom>
          <a:noFill/>
          <a:ln>
            <a:noFill/>
          </a:ln>
        </p:spPr>
      </p:pic>
      <p:sp>
        <p:nvSpPr>
          <p:cNvPr id="56" name="Google Shape;56;p4"/>
          <p:cNvSpPr/>
          <p:nvPr/>
        </p:nvSpPr>
        <p:spPr>
          <a:xfrm>
            <a:off x="7296912" y="4876696"/>
            <a:ext cx="3931920" cy="6858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400" b="0" i="0" u="none" strike="noStrike" kern="0" cap="none" spc="0" normalizeH="0" baseline="0" noProof="0">
                <a:ln>
                  <a:noFill/>
                </a:ln>
                <a:solidFill>
                  <a:srgbClr val="FFFFFF"/>
                </a:solidFill>
                <a:effectLst/>
                <a:uLnTx/>
                <a:uFillTx/>
                <a:latin typeface="Poppins" pitchFamily="2" charset="77"/>
                <a:cs typeface="Poppins" pitchFamily="2" charset="77"/>
                <a:sym typeface="Arial"/>
              </a:rPr>
              <a:t>Kein Datenaustausch zwischen Mandanten</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pic>
        <p:nvPicPr>
          <p:cNvPr id="9" name="Grafik 8" descr="Ein Bild, das Screenshot, Schwarz, Dunkelheit, Grafiken enthält.&#10;&#10;KI-generierte Inhalte können fehlerhaft sein.">
            <a:extLst>
              <a:ext uri="{FF2B5EF4-FFF2-40B4-BE49-F238E27FC236}">
                <a16:creationId xmlns:a16="http://schemas.microsoft.com/office/drawing/2014/main" id="{EBB25260-03E4-DE98-7B9C-85E91B3A46E4}"/>
              </a:ext>
            </a:extLst>
          </p:cNvPr>
          <p:cNvPicPr>
            <a:picLocks noChangeAspect="1"/>
          </p:cNvPicPr>
          <p:nvPr/>
        </p:nvPicPr>
        <p:blipFill>
          <a:blip r:embed="rId7"/>
          <a:stretch>
            <a:fillRect/>
          </a:stretch>
        </p:blipFill>
        <p:spPr>
          <a:xfrm>
            <a:off x="10586415" y="5957166"/>
            <a:ext cx="1157745" cy="60404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AF9FB"/>
        </a:solidFill>
        <a:effectLst/>
      </p:bgPr>
    </p:bg>
    <p:spTree>
      <p:nvGrpSpPr>
        <p:cNvPr id="1" name="Shape 61"/>
        <p:cNvGrpSpPr/>
        <p:nvPr/>
      </p:nvGrpSpPr>
      <p:grpSpPr>
        <a:xfrm>
          <a:off x="0" y="0"/>
          <a:ext cx="0" cy="0"/>
          <a:chOff x="0" y="0"/>
          <a:chExt cx="0" cy="0"/>
        </a:xfrm>
      </p:grpSpPr>
      <p:sp>
        <p:nvSpPr>
          <p:cNvPr id="62" name="Google Shape;62;p5"/>
          <p:cNvSpPr/>
          <p:nvPr/>
        </p:nvSpPr>
        <p:spPr>
          <a:xfrm>
            <a:off x="640080" y="502920"/>
            <a:ext cx="5486400" cy="3200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00AA"/>
              </a:buClr>
              <a:buSzPts val="1200"/>
              <a:buFont typeface="Arial"/>
              <a:buNone/>
              <a:tabLst/>
              <a:defRPr/>
            </a:pPr>
            <a:r>
              <a:rPr kumimoji="0" lang="en-US" sz="1200" b="1" i="0" u="none" strike="noStrike" kern="0" cap="none" spc="0" normalizeH="0" baseline="0" noProof="0">
                <a:ln>
                  <a:noFill/>
                </a:ln>
                <a:solidFill>
                  <a:srgbClr val="FF00AA"/>
                </a:solidFill>
                <a:effectLst/>
                <a:uLnTx/>
                <a:uFillTx/>
                <a:latin typeface="Poppins" pitchFamily="2" charset="77"/>
                <a:ea typeface="Calibri"/>
                <a:cs typeface="Poppins" pitchFamily="2" charset="77"/>
                <a:sym typeface="Calibri"/>
              </a:rPr>
              <a:t>KI Wissen</a:t>
            </a:r>
            <a:endParaRPr kumimoji="0" sz="1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63" name="Google Shape;63;p5"/>
          <p:cNvSpPr/>
          <p:nvPr/>
        </p:nvSpPr>
        <p:spPr>
          <a:xfrm>
            <a:off x="640080" y="868680"/>
            <a:ext cx="10881360" cy="9144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4A2F83"/>
              </a:buClr>
              <a:buSzPts val="3000"/>
              <a:buFont typeface="Inter"/>
              <a:buNone/>
              <a:tabLst/>
              <a:defRPr/>
            </a:pP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Nicht</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a:t>
            </a: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nur</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a:t>
            </a: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Zugang</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a:t>
            </a: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zu</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KI – </a:t>
            </a: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echte</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a:t>
            </a: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Befähigung</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a:t>
            </a: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Ihrer</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Gemeinde </a:t>
            </a: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Mitarbeitenden</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a:t>
            </a:r>
            <a:endParaRPr kumimoji="0" sz="30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64" name="Google Shape;64;p5"/>
          <p:cNvSpPr/>
          <p:nvPr/>
        </p:nvSpPr>
        <p:spPr>
          <a:xfrm>
            <a:off x="640080" y="2103120"/>
            <a:ext cx="5120640" cy="1558665"/>
          </a:xfrm>
          <a:prstGeom prst="roundRect">
            <a:avLst>
              <a:gd name="adj" fmla="val 6000"/>
            </a:avLst>
          </a:prstGeom>
          <a:solidFill>
            <a:srgbClr val="FFFFFF"/>
          </a:solidFill>
          <a:ln>
            <a:noFill/>
          </a:ln>
          <a:effectLst>
            <a:outerShdw blurRad="101600" dist="38100" dir="5400000" algn="bl" rotWithShape="0">
              <a:srgbClr val="4A2F83">
                <a:alpha val="1215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65" name="Google Shape;65;p5"/>
          <p:cNvSpPr/>
          <p:nvPr/>
        </p:nvSpPr>
        <p:spPr>
          <a:xfrm>
            <a:off x="996696" y="2386584"/>
            <a:ext cx="566928" cy="566928"/>
          </a:xfrm>
          <a:prstGeom prst="ellipse">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66" name="Google Shape;66;p5" descr="assets/icon_login.png"/>
          <p:cNvPicPr preferRelativeResize="0"/>
          <p:nvPr/>
        </p:nvPicPr>
        <p:blipFill rotWithShape="1">
          <a:blip r:embed="rId3">
            <a:alphaModFix/>
          </a:blip>
          <a:srcRect/>
          <a:stretch/>
        </p:blipFill>
        <p:spPr>
          <a:xfrm>
            <a:off x="1132759" y="2522647"/>
            <a:ext cx="294803" cy="294803"/>
          </a:xfrm>
          <a:prstGeom prst="rect">
            <a:avLst/>
          </a:prstGeom>
          <a:noFill/>
          <a:ln>
            <a:noFill/>
          </a:ln>
        </p:spPr>
      </p:pic>
      <p:sp>
        <p:nvSpPr>
          <p:cNvPr id="67" name="Google Shape;67;p5"/>
          <p:cNvSpPr/>
          <p:nvPr/>
        </p:nvSpPr>
        <p:spPr>
          <a:xfrm>
            <a:off x="1737360" y="2377440"/>
            <a:ext cx="3749040" cy="5486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a:ln>
                  <a:noFill/>
                </a:ln>
                <a:solidFill>
                  <a:srgbClr val="3C1F7A"/>
                </a:solidFill>
                <a:effectLst/>
                <a:uLnTx/>
                <a:uFillTx/>
                <a:latin typeface="Poppins" pitchFamily="2" charset="77"/>
                <a:ea typeface="Inter"/>
                <a:cs typeface="Poppins" pitchFamily="2" charset="77"/>
                <a:sym typeface="Inter"/>
              </a:rPr>
              <a:t>Einheitlicher KI-Zugang</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68" name="Google Shape;68;p5"/>
          <p:cNvSpPr/>
          <p:nvPr/>
        </p:nvSpPr>
        <p:spPr>
          <a:xfrm>
            <a:off x="1005840" y="3090672"/>
            <a:ext cx="4389120" cy="73152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5A4A68"/>
              </a:buClr>
              <a:buSzPts val="1300"/>
              <a:buFont typeface="Arial"/>
              <a:buNone/>
              <a:tabLst/>
              <a:defRPr/>
            </a:pP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Ein Login für ChatGPT, Claude, Perplexity und </a:t>
            </a: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weitere</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 – </a:t>
            </a: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volle</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 </a:t>
            </a: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Produktivität</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a:t>
            </a:r>
            <a:endParaRPr kumimoji="0" sz="13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69" name="Google Shape;69;p5"/>
          <p:cNvSpPr/>
          <p:nvPr/>
        </p:nvSpPr>
        <p:spPr>
          <a:xfrm>
            <a:off x="6080760" y="2103120"/>
            <a:ext cx="5120640" cy="1558665"/>
          </a:xfrm>
          <a:prstGeom prst="roundRect">
            <a:avLst>
              <a:gd name="adj" fmla="val 6000"/>
            </a:avLst>
          </a:prstGeom>
          <a:solidFill>
            <a:srgbClr val="FFFFFF"/>
          </a:solidFill>
          <a:ln>
            <a:noFill/>
          </a:ln>
          <a:effectLst>
            <a:outerShdw blurRad="101600" dist="38100" dir="5400000" algn="bl" rotWithShape="0">
              <a:srgbClr val="4A2F83">
                <a:alpha val="1215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70" name="Google Shape;70;p5"/>
          <p:cNvSpPr/>
          <p:nvPr/>
        </p:nvSpPr>
        <p:spPr>
          <a:xfrm>
            <a:off x="6437376" y="2386584"/>
            <a:ext cx="566928" cy="566928"/>
          </a:xfrm>
          <a:prstGeom prst="ellipse">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71" name="Google Shape;71;p5" descr="assets/icon_compass.png"/>
          <p:cNvPicPr preferRelativeResize="0"/>
          <p:nvPr/>
        </p:nvPicPr>
        <p:blipFill rotWithShape="1">
          <a:blip r:embed="rId4">
            <a:alphaModFix/>
          </a:blip>
          <a:srcRect/>
          <a:stretch/>
        </p:blipFill>
        <p:spPr>
          <a:xfrm>
            <a:off x="6573439" y="2522647"/>
            <a:ext cx="294803" cy="294803"/>
          </a:xfrm>
          <a:prstGeom prst="rect">
            <a:avLst/>
          </a:prstGeom>
          <a:noFill/>
          <a:ln>
            <a:noFill/>
          </a:ln>
        </p:spPr>
      </p:pic>
      <p:sp>
        <p:nvSpPr>
          <p:cNvPr id="72" name="Google Shape;72;p5"/>
          <p:cNvSpPr/>
          <p:nvPr/>
        </p:nvSpPr>
        <p:spPr>
          <a:xfrm>
            <a:off x="7178040" y="2377440"/>
            <a:ext cx="4017264" cy="5486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a:ln>
                  <a:noFill/>
                </a:ln>
                <a:solidFill>
                  <a:srgbClr val="3C1F7A"/>
                </a:solidFill>
                <a:effectLst/>
                <a:uLnTx/>
                <a:uFillTx/>
                <a:latin typeface="Poppins" pitchFamily="2" charset="77"/>
                <a:ea typeface="Inter"/>
                <a:cs typeface="Poppins" pitchFamily="2" charset="77"/>
                <a:sym typeface="Inter"/>
              </a:rPr>
              <a:t>Onboarding- und Coaching-</a:t>
            </a: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Assistent</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73" name="Google Shape;73;p5"/>
          <p:cNvSpPr/>
          <p:nvPr/>
        </p:nvSpPr>
        <p:spPr>
          <a:xfrm>
            <a:off x="6446520" y="3090672"/>
            <a:ext cx="4389120" cy="73152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5A4A68"/>
              </a:buClr>
              <a:buSzPts val="1300"/>
              <a:buFont typeface="Arial"/>
              <a:buNone/>
              <a:tabLst/>
              <a:defRPr/>
            </a:pP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In-App-Tipps machen jede Mitarbeiterin zur KI-Profi – ganz ohne Vorkenntnisse.</a:t>
            </a:r>
            <a:endParaRPr kumimoji="0" sz="13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74" name="Google Shape;74;p5"/>
          <p:cNvSpPr/>
          <p:nvPr/>
        </p:nvSpPr>
        <p:spPr>
          <a:xfrm>
            <a:off x="640080" y="3769515"/>
            <a:ext cx="5120640" cy="1352246"/>
          </a:xfrm>
          <a:prstGeom prst="roundRect">
            <a:avLst>
              <a:gd name="adj" fmla="val 6000"/>
            </a:avLst>
          </a:prstGeom>
          <a:solidFill>
            <a:srgbClr val="FFFFFF"/>
          </a:solidFill>
          <a:ln>
            <a:noFill/>
          </a:ln>
          <a:effectLst>
            <a:outerShdw blurRad="101600" dist="38100" dir="5400000" algn="bl" rotWithShape="0">
              <a:srgbClr val="4A2F83">
                <a:alpha val="1215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75" name="Google Shape;75;p5"/>
          <p:cNvSpPr/>
          <p:nvPr/>
        </p:nvSpPr>
        <p:spPr>
          <a:xfrm>
            <a:off x="996696" y="4052979"/>
            <a:ext cx="566928" cy="566928"/>
          </a:xfrm>
          <a:prstGeom prst="ellipse">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76" name="Google Shape;76;p5" descr="assets/icon_book.png"/>
          <p:cNvPicPr preferRelativeResize="0"/>
          <p:nvPr/>
        </p:nvPicPr>
        <p:blipFill rotWithShape="1">
          <a:blip r:embed="rId5">
            <a:alphaModFix/>
          </a:blip>
          <a:srcRect/>
          <a:stretch/>
        </p:blipFill>
        <p:spPr>
          <a:xfrm>
            <a:off x="1132759" y="4189042"/>
            <a:ext cx="294803" cy="294803"/>
          </a:xfrm>
          <a:prstGeom prst="rect">
            <a:avLst/>
          </a:prstGeom>
          <a:noFill/>
          <a:ln>
            <a:noFill/>
          </a:ln>
        </p:spPr>
      </p:pic>
      <p:sp>
        <p:nvSpPr>
          <p:cNvPr id="77" name="Google Shape;77;p5"/>
          <p:cNvSpPr/>
          <p:nvPr/>
        </p:nvSpPr>
        <p:spPr>
          <a:xfrm>
            <a:off x="1737360" y="4043835"/>
            <a:ext cx="3749040" cy="5486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a:ln>
                  <a:noFill/>
                </a:ln>
                <a:solidFill>
                  <a:srgbClr val="3C1F7A"/>
                </a:solidFill>
                <a:effectLst/>
                <a:uLnTx/>
                <a:uFillTx/>
                <a:latin typeface="Poppins" pitchFamily="2" charset="77"/>
                <a:ea typeface="Inter"/>
                <a:cs typeface="Poppins" pitchFamily="2" charset="77"/>
                <a:sym typeface="Inter"/>
              </a:rPr>
              <a:t>Prompt-</a:t>
            </a: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Bibliothek</a:t>
            </a:r>
            <a:r>
              <a:rPr kumimoji="0" lang="en-US" sz="1600" b="1" i="0" u="none" strike="noStrike" kern="0" cap="none" spc="0" normalizeH="0" baseline="0" noProof="0">
                <a:ln>
                  <a:noFill/>
                </a:ln>
                <a:solidFill>
                  <a:srgbClr val="3C1F7A"/>
                </a:solidFill>
                <a:effectLst/>
                <a:uLnTx/>
                <a:uFillTx/>
                <a:latin typeface="Poppins" pitchFamily="2" charset="77"/>
                <a:ea typeface="Inter"/>
                <a:cs typeface="Poppins" pitchFamily="2" charset="77"/>
                <a:sym typeface="Inter"/>
              </a:rPr>
              <a:t>, </a:t>
            </a: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Vorlagen</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78" name="Google Shape;78;p5"/>
          <p:cNvSpPr/>
          <p:nvPr/>
        </p:nvSpPr>
        <p:spPr>
          <a:xfrm>
            <a:off x="1005840" y="4684140"/>
            <a:ext cx="4389120" cy="73152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5A4A68"/>
              </a:buClr>
              <a:buSzPts val="1300"/>
              <a:buFont typeface="Arial"/>
              <a:buNone/>
              <a:tabLst/>
              <a:defRPr/>
            </a:pP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Erprobte</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 </a:t>
            </a: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Vorlagen</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 für </a:t>
            </a: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Korrespondenz</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 Texte, Recht und </a:t>
            </a: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mehr</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a:t>
            </a:r>
            <a:endParaRPr kumimoji="0" sz="13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79" name="Google Shape;79;p5"/>
          <p:cNvSpPr/>
          <p:nvPr/>
        </p:nvSpPr>
        <p:spPr>
          <a:xfrm>
            <a:off x="640080" y="5240656"/>
            <a:ext cx="10561320" cy="743053"/>
          </a:xfrm>
          <a:prstGeom prst="roundRect">
            <a:avLst>
              <a:gd name="adj" fmla="val 6000"/>
            </a:avLst>
          </a:prstGeom>
          <a:solidFill>
            <a:srgbClr val="FFFFFF"/>
          </a:solidFill>
          <a:ln>
            <a:noFill/>
          </a:ln>
          <a:effectLst>
            <a:outerShdw blurRad="101600" dist="38100" dir="5400000" algn="bl" rotWithShape="0">
              <a:srgbClr val="4A2F83">
                <a:alpha val="1215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80" name="Google Shape;80;p5"/>
          <p:cNvSpPr/>
          <p:nvPr/>
        </p:nvSpPr>
        <p:spPr>
          <a:xfrm>
            <a:off x="981456" y="5351358"/>
            <a:ext cx="566928" cy="566928"/>
          </a:xfrm>
          <a:prstGeom prst="ellipse">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81" name="Google Shape;81;p5" descr="assets/icon_users.png"/>
          <p:cNvPicPr preferRelativeResize="0"/>
          <p:nvPr/>
        </p:nvPicPr>
        <p:blipFill rotWithShape="1">
          <a:blip r:embed="rId6">
            <a:alphaModFix/>
          </a:blip>
          <a:srcRect/>
          <a:stretch/>
        </p:blipFill>
        <p:spPr>
          <a:xfrm>
            <a:off x="1117519" y="5487421"/>
            <a:ext cx="294803" cy="294803"/>
          </a:xfrm>
          <a:prstGeom prst="rect">
            <a:avLst/>
          </a:prstGeom>
          <a:noFill/>
          <a:ln>
            <a:noFill/>
          </a:ln>
        </p:spPr>
      </p:pic>
      <p:sp>
        <p:nvSpPr>
          <p:cNvPr id="82" name="Google Shape;82;p5"/>
          <p:cNvSpPr/>
          <p:nvPr/>
        </p:nvSpPr>
        <p:spPr>
          <a:xfrm>
            <a:off x="1722120" y="5342214"/>
            <a:ext cx="3749040" cy="5486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a:ln>
                  <a:noFill/>
                </a:ln>
                <a:solidFill>
                  <a:srgbClr val="3C1F7A"/>
                </a:solidFill>
                <a:effectLst/>
                <a:uLnTx/>
                <a:uFillTx/>
                <a:latin typeface="Poppins" pitchFamily="2" charset="77"/>
                <a:ea typeface="Inter"/>
                <a:cs typeface="Poppins" pitchFamily="2" charset="77"/>
                <a:sym typeface="Inter"/>
              </a:rPr>
              <a:t>Teamzusammenarbeit</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83" name="Google Shape;83;p5"/>
          <p:cNvSpPr/>
          <p:nvPr/>
        </p:nvSpPr>
        <p:spPr>
          <a:xfrm>
            <a:off x="4889100" y="5534555"/>
            <a:ext cx="4389120" cy="73152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5A4A68"/>
              </a:buClr>
              <a:buSzPts val="1300"/>
              <a:buFont typeface="Arial"/>
              <a:buNone/>
              <a:tabLst/>
              <a:defRPr/>
            </a:pP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KI-Wissen, Prompts und </a:t>
            </a: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Ergebnisse</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 </a:t>
            </a: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im</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 Team </a:t>
            </a: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teilen</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a:t>
            </a:r>
            <a:endParaRPr kumimoji="0" sz="13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pic>
        <p:nvPicPr>
          <p:cNvPr id="3" name="Grafik 2" descr="Ein Bild, das Screenshot, Schwarz, Dunkelheit, Grafiken enthält.&#10;&#10;KI-generierte Inhalte können fehlerhaft sein.">
            <a:extLst>
              <a:ext uri="{FF2B5EF4-FFF2-40B4-BE49-F238E27FC236}">
                <a16:creationId xmlns:a16="http://schemas.microsoft.com/office/drawing/2014/main" id="{1EC094C4-7897-AC7D-593D-EF5786A2A7AE}"/>
              </a:ext>
            </a:extLst>
          </p:cNvPr>
          <p:cNvPicPr>
            <a:picLocks noChangeAspect="1"/>
          </p:cNvPicPr>
          <p:nvPr/>
        </p:nvPicPr>
        <p:blipFill>
          <a:blip r:embed="rId7"/>
          <a:stretch>
            <a:fillRect/>
          </a:stretch>
        </p:blipFill>
        <p:spPr>
          <a:xfrm>
            <a:off x="10586415" y="5957166"/>
            <a:ext cx="1157745" cy="604041"/>
          </a:xfrm>
          <a:prstGeom prst="rect">
            <a:avLst/>
          </a:prstGeom>
        </p:spPr>
      </p:pic>
      <p:sp>
        <p:nvSpPr>
          <p:cNvPr id="14" name="Google Shape;74;p5">
            <a:extLst>
              <a:ext uri="{FF2B5EF4-FFF2-40B4-BE49-F238E27FC236}">
                <a16:creationId xmlns:a16="http://schemas.microsoft.com/office/drawing/2014/main" id="{6CBF9EAD-BC88-E4E1-90B8-7E2F8D653E32}"/>
              </a:ext>
            </a:extLst>
          </p:cNvPr>
          <p:cNvSpPr/>
          <p:nvPr/>
        </p:nvSpPr>
        <p:spPr>
          <a:xfrm>
            <a:off x="6080760" y="3826963"/>
            <a:ext cx="5120640" cy="1352246"/>
          </a:xfrm>
          <a:prstGeom prst="roundRect">
            <a:avLst>
              <a:gd name="adj" fmla="val 6000"/>
            </a:avLst>
          </a:prstGeom>
          <a:solidFill>
            <a:srgbClr val="FFFFFF"/>
          </a:solidFill>
          <a:ln>
            <a:noFill/>
          </a:ln>
          <a:effectLst>
            <a:outerShdw blurRad="101600" dist="38100" dir="5400000" algn="bl" rotWithShape="0">
              <a:srgbClr val="4A2F83">
                <a:alpha val="12157"/>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16" name="Google Shape;75;p5">
            <a:extLst>
              <a:ext uri="{FF2B5EF4-FFF2-40B4-BE49-F238E27FC236}">
                <a16:creationId xmlns:a16="http://schemas.microsoft.com/office/drawing/2014/main" id="{61D079A5-CC58-E3B4-720A-48086E089831}"/>
              </a:ext>
            </a:extLst>
          </p:cNvPr>
          <p:cNvSpPr/>
          <p:nvPr/>
        </p:nvSpPr>
        <p:spPr>
          <a:xfrm>
            <a:off x="6437376" y="4110427"/>
            <a:ext cx="566928" cy="566928"/>
          </a:xfrm>
          <a:prstGeom prst="ellipse">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18" name="Google Shape;76;p5" descr="assets/icon_book.png">
            <a:extLst>
              <a:ext uri="{FF2B5EF4-FFF2-40B4-BE49-F238E27FC236}">
                <a16:creationId xmlns:a16="http://schemas.microsoft.com/office/drawing/2014/main" id="{22E8630A-00D2-8A92-8FB5-C03BDCF5E22C}"/>
              </a:ext>
            </a:extLst>
          </p:cNvPr>
          <p:cNvPicPr preferRelativeResize="0"/>
          <p:nvPr/>
        </p:nvPicPr>
        <p:blipFill rotWithShape="1">
          <a:blip r:embed="rId5">
            <a:alphaModFix/>
          </a:blip>
          <a:srcRect/>
          <a:stretch/>
        </p:blipFill>
        <p:spPr>
          <a:xfrm>
            <a:off x="6573439" y="4246490"/>
            <a:ext cx="294803" cy="294803"/>
          </a:xfrm>
          <a:prstGeom prst="rect">
            <a:avLst/>
          </a:prstGeom>
          <a:noFill/>
          <a:ln>
            <a:noFill/>
          </a:ln>
        </p:spPr>
      </p:pic>
      <p:sp>
        <p:nvSpPr>
          <p:cNvPr id="20" name="Google Shape;77;p5">
            <a:extLst>
              <a:ext uri="{FF2B5EF4-FFF2-40B4-BE49-F238E27FC236}">
                <a16:creationId xmlns:a16="http://schemas.microsoft.com/office/drawing/2014/main" id="{CBC1B866-FC2C-FA82-608E-4AFEFC3C828F}"/>
              </a:ext>
            </a:extLst>
          </p:cNvPr>
          <p:cNvSpPr/>
          <p:nvPr/>
        </p:nvSpPr>
        <p:spPr>
          <a:xfrm>
            <a:off x="7178040" y="4101283"/>
            <a:ext cx="3749040" cy="5486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Wissensdatenbanken</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22" name="Google Shape;78;p5">
            <a:extLst>
              <a:ext uri="{FF2B5EF4-FFF2-40B4-BE49-F238E27FC236}">
                <a16:creationId xmlns:a16="http://schemas.microsoft.com/office/drawing/2014/main" id="{85503461-65C1-6A15-DA61-961ED188C389}"/>
              </a:ext>
            </a:extLst>
          </p:cNvPr>
          <p:cNvSpPr/>
          <p:nvPr/>
        </p:nvSpPr>
        <p:spPr>
          <a:xfrm>
            <a:off x="6446520" y="4741588"/>
            <a:ext cx="4389120" cy="73152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5A4A68"/>
              </a:buClr>
              <a:buSzPts val="1300"/>
              <a:buFont typeface="Arial"/>
              <a:buNone/>
              <a:tabLst/>
              <a:defRPr/>
            </a:pP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Gemeindespezifische</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 </a:t>
            </a: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Daten</a:t>
            </a:r>
            <a:r>
              <a:rPr kumimoji="0" lang="en-US" sz="1300" b="0" i="0" u="none" strike="noStrike" kern="0" cap="none" spc="0" normalizeH="0" baseline="0" noProof="0">
                <a:ln>
                  <a:noFill/>
                </a:ln>
                <a:solidFill>
                  <a:srgbClr val="5A4A68"/>
                </a:solidFill>
                <a:effectLst/>
                <a:uLnTx/>
                <a:uFillTx/>
                <a:latin typeface="Poppins" pitchFamily="2" charset="77"/>
                <a:cs typeface="Poppins" pitchFamily="2" charset="77"/>
                <a:sym typeface="Arial"/>
              </a:rPr>
              <a:t> </a:t>
            </a:r>
            <a:r>
              <a:rPr kumimoji="0" lang="en-US" sz="1300" b="0" i="0" u="none" strike="noStrike" kern="0" cap="none" spc="0" normalizeH="0" baseline="0" noProof="0" err="1">
                <a:ln>
                  <a:noFill/>
                </a:ln>
                <a:solidFill>
                  <a:srgbClr val="5A4A68"/>
                </a:solidFill>
                <a:effectLst/>
                <a:uLnTx/>
                <a:uFillTx/>
                <a:latin typeface="Poppins" pitchFamily="2" charset="77"/>
                <a:cs typeface="Poppins" pitchFamily="2" charset="77"/>
                <a:sym typeface="Arial"/>
              </a:rPr>
              <a:t>einbinden</a:t>
            </a:r>
            <a:endParaRPr kumimoji="0" sz="13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8"/>
        <p:cNvGrpSpPr/>
        <p:nvPr/>
      </p:nvGrpSpPr>
      <p:grpSpPr>
        <a:xfrm>
          <a:off x="0" y="0"/>
          <a:ext cx="0" cy="0"/>
          <a:chOff x="0" y="0"/>
          <a:chExt cx="0" cy="0"/>
        </a:xfrm>
      </p:grpSpPr>
      <p:sp>
        <p:nvSpPr>
          <p:cNvPr id="89" name="Google Shape;89;p6"/>
          <p:cNvSpPr/>
          <p:nvPr/>
        </p:nvSpPr>
        <p:spPr>
          <a:xfrm>
            <a:off x="640080" y="502920"/>
            <a:ext cx="5486400" cy="3200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00AA"/>
              </a:buClr>
              <a:buSzPts val="1200"/>
              <a:buFont typeface="Arial"/>
              <a:buNone/>
              <a:tabLst/>
              <a:defRPr/>
            </a:pPr>
            <a:r>
              <a:rPr kumimoji="0" lang="en-US" sz="1200" b="1" i="0" u="none" strike="noStrike" kern="0" cap="none" spc="0" normalizeH="0" baseline="0" noProof="0">
                <a:ln>
                  <a:noFill/>
                </a:ln>
                <a:solidFill>
                  <a:srgbClr val="FF00AA"/>
                </a:solidFill>
                <a:effectLst/>
                <a:uLnTx/>
                <a:uFillTx/>
                <a:latin typeface="Poppins" pitchFamily="2" charset="77"/>
                <a:ea typeface="Calibri"/>
                <a:cs typeface="Poppins" pitchFamily="2" charset="77"/>
                <a:sym typeface="Arial"/>
              </a:rPr>
              <a:t>KI </a:t>
            </a:r>
            <a:r>
              <a:rPr kumimoji="0" lang="en-US" sz="1200" b="1" i="0" u="none" strike="noStrike" kern="0" cap="none" spc="0" normalizeH="0" baseline="0" noProof="0" err="1">
                <a:ln>
                  <a:noFill/>
                </a:ln>
                <a:solidFill>
                  <a:srgbClr val="FF00AA"/>
                </a:solidFill>
                <a:effectLst/>
                <a:uLnTx/>
                <a:uFillTx/>
                <a:latin typeface="Poppins" pitchFamily="2" charset="77"/>
                <a:ea typeface="Calibri"/>
                <a:cs typeface="Poppins" pitchFamily="2" charset="77"/>
                <a:sym typeface="Arial"/>
              </a:rPr>
              <a:t>Assistenten</a:t>
            </a:r>
            <a:endParaRPr kumimoji="0" sz="1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90" name="Google Shape;90;p6"/>
          <p:cNvSpPr/>
          <p:nvPr/>
        </p:nvSpPr>
        <p:spPr>
          <a:xfrm>
            <a:off x="640080" y="868680"/>
            <a:ext cx="10881360" cy="9144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4A2F83"/>
              </a:buClr>
              <a:buSzPts val="3000"/>
              <a:buFont typeface="Inter"/>
              <a:buNone/>
              <a:tabLst/>
              <a:defRPr/>
            </a:pP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Spezifische</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KI-</a:t>
            </a: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Assistenten</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 </a:t>
            </a: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gebaut</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für den Gemeinde-</a:t>
            </a: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Alltag</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a:t>
            </a:r>
            <a:endParaRPr kumimoji="0" sz="30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91" name="Google Shape;91;p6"/>
          <p:cNvSpPr/>
          <p:nvPr/>
        </p:nvSpPr>
        <p:spPr>
          <a:xfrm>
            <a:off x="640080" y="2057400"/>
            <a:ext cx="10908792" cy="896112"/>
          </a:xfrm>
          <a:prstGeom prst="roundRect">
            <a:avLst>
              <a:gd name="adj" fmla="val 10204"/>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92" name="Google Shape;92;p6"/>
          <p:cNvSpPr/>
          <p:nvPr/>
        </p:nvSpPr>
        <p:spPr>
          <a:xfrm>
            <a:off x="1042416" y="2221992"/>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93" name="Google Shape;93;p6" descr="assets/icon_mail.png"/>
          <p:cNvPicPr preferRelativeResize="0"/>
          <p:nvPr/>
        </p:nvPicPr>
        <p:blipFill rotWithShape="1">
          <a:blip r:embed="rId3">
            <a:alphaModFix/>
          </a:blip>
          <a:srcRect/>
          <a:stretch/>
        </p:blipFill>
        <p:spPr>
          <a:xfrm>
            <a:off x="1178479" y="2358055"/>
            <a:ext cx="294803" cy="294803"/>
          </a:xfrm>
          <a:prstGeom prst="rect">
            <a:avLst/>
          </a:prstGeom>
          <a:noFill/>
          <a:ln>
            <a:noFill/>
          </a:ln>
        </p:spPr>
      </p:pic>
      <p:sp>
        <p:nvSpPr>
          <p:cNvPr id="94" name="Google Shape;94;p6"/>
          <p:cNvSpPr/>
          <p:nvPr/>
        </p:nvSpPr>
        <p:spPr>
          <a:xfrm>
            <a:off x="1874520" y="2167128"/>
            <a:ext cx="3749040" cy="67665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Korrespondenz-Assistent</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95" name="Google Shape;95;p6"/>
          <p:cNvSpPr/>
          <p:nvPr/>
        </p:nvSpPr>
        <p:spPr>
          <a:xfrm>
            <a:off x="6248774" y="2167128"/>
            <a:ext cx="5623560" cy="67665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2A4A"/>
              </a:buClr>
              <a:buSzPts val="1400"/>
              <a:buFont typeface="Arial"/>
              <a:buNone/>
              <a:tabLst/>
              <a:defRPr/>
            </a:pP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Anfragen von Bürger:innen schneller, konsistent und rechtssicher beantworten.</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96" name="Google Shape;96;p6"/>
          <p:cNvSpPr/>
          <p:nvPr/>
        </p:nvSpPr>
        <p:spPr>
          <a:xfrm>
            <a:off x="640080" y="3136392"/>
            <a:ext cx="10908792" cy="896112"/>
          </a:xfrm>
          <a:prstGeom prst="roundRect">
            <a:avLst>
              <a:gd name="adj" fmla="val 10204"/>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97" name="Google Shape;97;p6"/>
          <p:cNvSpPr/>
          <p:nvPr/>
        </p:nvSpPr>
        <p:spPr>
          <a:xfrm>
            <a:off x="1042416" y="3300984"/>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98" name="Google Shape;98;p6" descr="assets/icon_filetext.png"/>
          <p:cNvPicPr preferRelativeResize="0"/>
          <p:nvPr/>
        </p:nvPicPr>
        <p:blipFill rotWithShape="1">
          <a:blip r:embed="rId4">
            <a:alphaModFix/>
          </a:blip>
          <a:srcRect/>
          <a:stretch/>
        </p:blipFill>
        <p:spPr>
          <a:xfrm>
            <a:off x="1178479" y="3437047"/>
            <a:ext cx="294803" cy="294803"/>
          </a:xfrm>
          <a:prstGeom prst="rect">
            <a:avLst/>
          </a:prstGeom>
          <a:noFill/>
          <a:ln>
            <a:noFill/>
          </a:ln>
        </p:spPr>
      </p:pic>
      <p:sp>
        <p:nvSpPr>
          <p:cNvPr id="99" name="Google Shape;99;p6"/>
          <p:cNvSpPr/>
          <p:nvPr/>
        </p:nvSpPr>
        <p:spPr>
          <a:xfrm>
            <a:off x="1874520" y="3246120"/>
            <a:ext cx="4038226" cy="67665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Dokumenten</a:t>
            </a:r>
            <a:r>
              <a:rPr kumimoji="0" lang="en-US" sz="1600" b="1" i="0" u="none" strike="noStrike" kern="0" cap="none" spc="0" normalizeH="0" baseline="0" noProof="0">
                <a:ln>
                  <a:noFill/>
                </a:ln>
                <a:solidFill>
                  <a:srgbClr val="3C1F7A"/>
                </a:solidFill>
                <a:effectLst/>
                <a:uLnTx/>
                <a:uFillTx/>
                <a:latin typeface="Poppins" pitchFamily="2" charset="77"/>
                <a:ea typeface="Inter"/>
                <a:cs typeface="Poppins" pitchFamily="2" charset="77"/>
                <a:sym typeface="Inter"/>
              </a:rPr>
              <a:t>- und </a:t>
            </a: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Protokoll-Assistent</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00" name="Google Shape;100;p6"/>
          <p:cNvSpPr/>
          <p:nvPr/>
        </p:nvSpPr>
        <p:spPr>
          <a:xfrm>
            <a:off x="6248774" y="3246120"/>
            <a:ext cx="5623560" cy="67665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2A4A"/>
              </a:buClr>
              <a:buSzPts val="1400"/>
              <a:buFont typeface="Arial"/>
              <a:buNone/>
              <a:tabLst/>
              <a:defRPr/>
            </a:pPr>
            <a:r>
              <a:rPr kumimoji="0" lang="en-US" sz="1400" b="0" i="0" u="none" strike="noStrike" kern="0" cap="none" spc="0" normalizeH="0" baseline="0" noProof="0" err="1">
                <a:ln>
                  <a:noFill/>
                </a:ln>
                <a:solidFill>
                  <a:srgbClr val="3C2A4A"/>
                </a:solidFill>
                <a:effectLst/>
                <a:uLnTx/>
                <a:uFillTx/>
                <a:latin typeface="Poppins" pitchFamily="2" charset="77"/>
                <a:cs typeface="Poppins" pitchFamily="2" charset="77"/>
                <a:sym typeface="Arial"/>
              </a:rPr>
              <a:t>Sitzungsunterlagen</a:t>
            </a: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 und </a:t>
            </a:r>
            <a:r>
              <a:rPr kumimoji="0" lang="en-US" sz="1400" b="0" i="0" u="none" strike="noStrike" kern="0" cap="none" spc="0" normalizeH="0" baseline="0" noProof="0" err="1">
                <a:ln>
                  <a:noFill/>
                </a:ln>
                <a:solidFill>
                  <a:srgbClr val="3C2A4A"/>
                </a:solidFill>
                <a:effectLst/>
                <a:uLnTx/>
                <a:uFillTx/>
                <a:latin typeface="Poppins" pitchFamily="2" charset="77"/>
                <a:cs typeface="Poppins" pitchFamily="2" charset="77"/>
                <a:sym typeface="Arial"/>
              </a:rPr>
              <a:t>Protokolle</a:t>
            </a: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 in Minuten </a:t>
            </a:r>
            <a:r>
              <a:rPr kumimoji="0" lang="en-US" sz="1400" b="0" i="0" u="none" strike="noStrike" kern="0" cap="none" spc="0" normalizeH="0" baseline="0" noProof="0" err="1">
                <a:ln>
                  <a:noFill/>
                </a:ln>
                <a:solidFill>
                  <a:srgbClr val="3C2A4A"/>
                </a:solidFill>
                <a:effectLst/>
                <a:uLnTx/>
                <a:uFillTx/>
                <a:latin typeface="Poppins" pitchFamily="2" charset="77"/>
                <a:cs typeface="Poppins" pitchFamily="2" charset="77"/>
                <a:sym typeface="Arial"/>
              </a:rPr>
              <a:t>zusammenfassen</a:t>
            </a: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01" name="Google Shape;101;p6"/>
          <p:cNvSpPr/>
          <p:nvPr/>
        </p:nvSpPr>
        <p:spPr>
          <a:xfrm>
            <a:off x="640080" y="4215384"/>
            <a:ext cx="10908792" cy="896112"/>
          </a:xfrm>
          <a:prstGeom prst="roundRect">
            <a:avLst>
              <a:gd name="adj" fmla="val 10204"/>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102" name="Google Shape;102;p6"/>
          <p:cNvSpPr/>
          <p:nvPr/>
        </p:nvSpPr>
        <p:spPr>
          <a:xfrm>
            <a:off x="1042416" y="4379976"/>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103" name="Google Shape;103;p6" descr="assets/icon_clipboard.png"/>
          <p:cNvPicPr preferRelativeResize="0"/>
          <p:nvPr/>
        </p:nvPicPr>
        <p:blipFill rotWithShape="1">
          <a:blip r:embed="rId5">
            <a:alphaModFix/>
          </a:blip>
          <a:srcRect/>
          <a:stretch/>
        </p:blipFill>
        <p:spPr>
          <a:xfrm>
            <a:off x="1178479" y="4516039"/>
            <a:ext cx="294803" cy="294803"/>
          </a:xfrm>
          <a:prstGeom prst="rect">
            <a:avLst/>
          </a:prstGeom>
          <a:noFill/>
          <a:ln>
            <a:noFill/>
          </a:ln>
        </p:spPr>
      </p:pic>
      <p:sp>
        <p:nvSpPr>
          <p:cNvPr id="104" name="Google Shape;104;p6"/>
          <p:cNvSpPr/>
          <p:nvPr/>
        </p:nvSpPr>
        <p:spPr>
          <a:xfrm>
            <a:off x="1874520" y="4325112"/>
            <a:ext cx="4167252" cy="67665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Reglements</a:t>
            </a:r>
            <a:r>
              <a:rPr kumimoji="0" lang="en-US" sz="1600" b="1" i="0" u="none" strike="noStrike" kern="0" cap="none" spc="0" normalizeH="0" baseline="0" noProof="0">
                <a:ln>
                  <a:noFill/>
                </a:ln>
                <a:solidFill>
                  <a:srgbClr val="3C1F7A"/>
                </a:solidFill>
                <a:effectLst/>
                <a:uLnTx/>
                <a:uFillTx/>
                <a:latin typeface="Poppins" pitchFamily="2" charset="77"/>
                <a:ea typeface="Inter"/>
                <a:cs typeface="Poppins" pitchFamily="2" charset="77"/>
                <a:sym typeface="Inter"/>
              </a:rPr>
              <a:t>- und </a:t>
            </a: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Vorlagen-Assistent</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05" name="Google Shape;105;p6"/>
          <p:cNvSpPr/>
          <p:nvPr/>
        </p:nvSpPr>
        <p:spPr>
          <a:xfrm>
            <a:off x="6248774" y="4325112"/>
            <a:ext cx="5623560" cy="67665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2A4A"/>
              </a:buClr>
              <a:buSzPts val="1400"/>
              <a:buFont typeface="Arial"/>
              <a:buNone/>
              <a:tabLst/>
              <a:defRPr/>
            </a:pP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Interne </a:t>
            </a:r>
            <a:r>
              <a:rPr kumimoji="0" lang="en-US" sz="1400" b="0" i="0" u="none" strike="noStrike" kern="0" cap="none" spc="0" normalizeH="0" baseline="0" noProof="0" err="1">
                <a:ln>
                  <a:noFill/>
                </a:ln>
                <a:solidFill>
                  <a:srgbClr val="3C2A4A"/>
                </a:solidFill>
                <a:effectLst/>
                <a:uLnTx/>
                <a:uFillTx/>
                <a:latin typeface="Poppins" pitchFamily="2" charset="77"/>
                <a:cs typeface="Poppins" pitchFamily="2" charset="77"/>
                <a:sym typeface="Arial"/>
              </a:rPr>
              <a:t>Reglemente</a:t>
            </a: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 und </a:t>
            </a:r>
            <a:r>
              <a:rPr kumimoji="0" lang="en-US" sz="1400" b="0" i="0" u="none" strike="noStrike" kern="0" cap="none" spc="0" normalizeH="0" baseline="0" noProof="0" err="1">
                <a:ln>
                  <a:noFill/>
                </a:ln>
                <a:solidFill>
                  <a:srgbClr val="3C2A4A"/>
                </a:solidFill>
                <a:effectLst/>
                <a:uLnTx/>
                <a:uFillTx/>
                <a:latin typeface="Poppins" pitchFamily="2" charset="77"/>
                <a:cs typeface="Poppins" pitchFamily="2" charset="77"/>
                <a:sym typeface="Arial"/>
              </a:rPr>
              <a:t>Vorlagen</a:t>
            </a: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 </a:t>
            </a:r>
            <a:r>
              <a:rPr kumimoji="0" lang="en-US" sz="1400" b="0" i="0" u="none" strike="noStrike" kern="0" cap="none" spc="0" normalizeH="0" baseline="0" noProof="0" err="1">
                <a:ln>
                  <a:noFill/>
                </a:ln>
                <a:solidFill>
                  <a:srgbClr val="3C2A4A"/>
                </a:solidFill>
                <a:effectLst/>
                <a:uLnTx/>
                <a:uFillTx/>
                <a:latin typeface="Poppins" pitchFamily="2" charset="77"/>
                <a:cs typeface="Poppins" pitchFamily="2" charset="77"/>
                <a:sym typeface="Arial"/>
              </a:rPr>
              <a:t>korrekt</a:t>
            </a: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 und </a:t>
            </a:r>
            <a:r>
              <a:rPr kumimoji="0" lang="en-US" sz="1400" b="0" i="0" u="none" strike="noStrike" kern="0" cap="none" spc="0" normalizeH="0" baseline="0" noProof="0" err="1">
                <a:ln>
                  <a:noFill/>
                </a:ln>
                <a:solidFill>
                  <a:srgbClr val="3C2A4A"/>
                </a:solidFill>
                <a:effectLst/>
                <a:uLnTx/>
                <a:uFillTx/>
                <a:latin typeface="Poppins" pitchFamily="2" charset="77"/>
                <a:cs typeface="Poppins" pitchFamily="2" charset="77"/>
                <a:sym typeface="Arial"/>
              </a:rPr>
              <a:t>einheitlich</a:t>
            </a: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 </a:t>
            </a:r>
            <a:r>
              <a:rPr kumimoji="0" lang="en-US" sz="1400" b="0" i="0" u="none" strike="noStrike" kern="0" cap="none" spc="0" normalizeH="0" baseline="0" noProof="0" err="1">
                <a:ln>
                  <a:noFill/>
                </a:ln>
                <a:solidFill>
                  <a:srgbClr val="3C2A4A"/>
                </a:solidFill>
                <a:effectLst/>
                <a:uLnTx/>
                <a:uFillTx/>
                <a:latin typeface="Poppins" pitchFamily="2" charset="77"/>
                <a:cs typeface="Poppins" pitchFamily="2" charset="77"/>
                <a:sym typeface="Arial"/>
              </a:rPr>
              <a:t>anwenden</a:t>
            </a:r>
            <a:r>
              <a:rPr kumimoji="0" lang="en-US" sz="1400" b="0" i="0" u="none" strike="noStrike" kern="0" cap="none" spc="0" normalizeH="0" baseline="0" noProof="0">
                <a:ln>
                  <a:noFill/>
                </a:ln>
                <a:solidFill>
                  <a:srgbClr val="3C2A4A"/>
                </a:solidFill>
                <a:effectLst/>
                <a:uLnTx/>
                <a:uFillTx/>
                <a:latin typeface="Poppins" pitchFamily="2" charset="77"/>
                <a:cs typeface="Poppins" pitchFamily="2" charset="77"/>
                <a:sym typeface="Arial"/>
              </a:rPr>
              <a:t>.</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06" name="Google Shape;106;p6"/>
          <p:cNvSpPr/>
          <p:nvPr/>
        </p:nvSpPr>
        <p:spPr>
          <a:xfrm>
            <a:off x="1737360" y="5458968"/>
            <a:ext cx="8714232" cy="685800"/>
          </a:xfrm>
          <a:prstGeom prst="roundRect">
            <a:avLst>
              <a:gd name="adj" fmla="val 49333"/>
            </a:avLst>
          </a:prstGeom>
          <a:solidFill>
            <a:srgbClr val="4A2F8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107" name="Google Shape;107;p6"/>
          <p:cNvSpPr/>
          <p:nvPr/>
        </p:nvSpPr>
        <p:spPr>
          <a:xfrm>
            <a:off x="1920240" y="5458968"/>
            <a:ext cx="8348472" cy="685800"/>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350"/>
              <a:buFont typeface="Arial"/>
              <a:buNone/>
              <a:tabLst/>
              <a:defRPr/>
            </a:pP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In Zusammenarbeit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mit</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verschiedenen</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Gemeinden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sind</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bereits</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über</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1" i="0" u="none" strike="noStrike" kern="0" cap="none" spc="0" normalizeH="0" baseline="0" noProof="0">
                <a:ln>
                  <a:noFill/>
                </a:ln>
                <a:solidFill>
                  <a:srgbClr val="FFFFFF"/>
                </a:solidFill>
                <a:effectLst/>
                <a:uLnTx/>
                <a:uFillTx/>
                <a:latin typeface="Poppins" pitchFamily="2" charset="77"/>
                <a:cs typeface="Poppins" pitchFamily="2" charset="77"/>
                <a:sym typeface="Arial"/>
              </a:rPr>
              <a:t>40 Gemeinde-</a:t>
            </a:r>
            <a:r>
              <a:rPr kumimoji="0" lang="en-US" sz="1350" b="1" i="0" u="none" strike="noStrike" kern="0" cap="none" spc="0" normalizeH="0" baseline="0" noProof="0" err="1">
                <a:ln>
                  <a:noFill/>
                </a:ln>
                <a:solidFill>
                  <a:srgbClr val="FFFFFF"/>
                </a:solidFill>
                <a:effectLst/>
                <a:uLnTx/>
                <a:uFillTx/>
                <a:latin typeface="Poppins" pitchFamily="2" charset="77"/>
                <a:cs typeface="Poppins" pitchFamily="2" charset="77"/>
                <a:sym typeface="Arial"/>
              </a:rPr>
              <a:t>spezifische</a:t>
            </a:r>
            <a:r>
              <a:rPr kumimoji="0" lang="en-US" sz="1350" b="1" i="0" u="none" strike="noStrike" kern="0" cap="none" spc="0" normalizeH="0" baseline="0" noProof="0">
                <a:ln>
                  <a:noFill/>
                </a:ln>
                <a:solidFill>
                  <a:srgbClr val="FFFFFF"/>
                </a:solidFill>
                <a:effectLst/>
                <a:uLnTx/>
                <a:uFillTx/>
                <a:latin typeface="Poppins" pitchFamily="2" charset="77"/>
                <a:cs typeface="Poppins" pitchFamily="2" charset="77"/>
                <a:sym typeface="Arial"/>
              </a:rPr>
              <a:t>   KI </a:t>
            </a:r>
            <a:r>
              <a:rPr kumimoji="0" lang="en-US" sz="1350" b="1" i="0" u="none" strike="noStrike" kern="0" cap="none" spc="0" normalizeH="0" baseline="0" noProof="0" err="1">
                <a:ln>
                  <a:noFill/>
                </a:ln>
                <a:solidFill>
                  <a:srgbClr val="FFFFFF"/>
                </a:solidFill>
                <a:effectLst/>
                <a:uLnTx/>
                <a:uFillTx/>
                <a:latin typeface="Poppins" pitchFamily="2" charset="77"/>
                <a:cs typeface="Poppins" pitchFamily="2" charset="77"/>
                <a:sym typeface="Arial"/>
              </a:rPr>
              <a:t>Assistenten</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entstanden</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auf die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jede</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neue</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Gemeinde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aufbauen</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kann</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a:t>
            </a:r>
            <a:endParaRPr kumimoji="0" sz="135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pic>
        <p:nvPicPr>
          <p:cNvPr id="3" name="Grafik 2" descr="Ein Bild, das Screenshot, Schwarz, Dunkelheit, Grafiken enthält.&#10;&#10;KI-generierte Inhalte können fehlerhaft sein.">
            <a:extLst>
              <a:ext uri="{FF2B5EF4-FFF2-40B4-BE49-F238E27FC236}">
                <a16:creationId xmlns:a16="http://schemas.microsoft.com/office/drawing/2014/main" id="{652ECC92-4C9D-5ADF-E461-C5BF3B3DF14A}"/>
              </a:ext>
            </a:extLst>
          </p:cNvPr>
          <p:cNvPicPr>
            <a:picLocks noChangeAspect="1"/>
          </p:cNvPicPr>
          <p:nvPr/>
        </p:nvPicPr>
        <p:blipFill>
          <a:blip r:embed="rId6"/>
          <a:stretch>
            <a:fillRect/>
          </a:stretch>
        </p:blipFill>
        <p:spPr>
          <a:xfrm>
            <a:off x="10586415" y="5957166"/>
            <a:ext cx="1157745" cy="604041"/>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8">
          <a:extLst>
            <a:ext uri="{FF2B5EF4-FFF2-40B4-BE49-F238E27FC236}">
              <a16:creationId xmlns:a16="http://schemas.microsoft.com/office/drawing/2014/main" id="{999EE05C-D324-9FE9-8C1A-0B6B6E943384}"/>
            </a:ext>
          </a:extLst>
        </p:cNvPr>
        <p:cNvGrpSpPr/>
        <p:nvPr/>
      </p:nvGrpSpPr>
      <p:grpSpPr>
        <a:xfrm>
          <a:off x="0" y="0"/>
          <a:ext cx="0" cy="0"/>
          <a:chOff x="0" y="0"/>
          <a:chExt cx="0" cy="0"/>
        </a:xfrm>
      </p:grpSpPr>
      <p:sp>
        <p:nvSpPr>
          <p:cNvPr id="89" name="Google Shape;89;p6">
            <a:extLst>
              <a:ext uri="{FF2B5EF4-FFF2-40B4-BE49-F238E27FC236}">
                <a16:creationId xmlns:a16="http://schemas.microsoft.com/office/drawing/2014/main" id="{A2AC5390-004A-692A-BFEA-52E95D64826C}"/>
              </a:ext>
            </a:extLst>
          </p:cNvPr>
          <p:cNvSpPr/>
          <p:nvPr/>
        </p:nvSpPr>
        <p:spPr>
          <a:xfrm>
            <a:off x="640080" y="502920"/>
            <a:ext cx="5486400" cy="3200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00AA"/>
              </a:buClr>
              <a:buSzPts val="1200"/>
              <a:buFont typeface="Arial"/>
              <a:buNone/>
              <a:tabLst/>
              <a:defRPr/>
            </a:pPr>
            <a:r>
              <a:rPr kumimoji="0" lang="en-US" sz="1200" b="1" i="0" u="none" strike="noStrike" kern="0" cap="none" spc="0" normalizeH="0" baseline="0" noProof="0">
                <a:ln>
                  <a:noFill/>
                </a:ln>
                <a:solidFill>
                  <a:srgbClr val="FF00AA"/>
                </a:solidFill>
                <a:effectLst/>
                <a:uLnTx/>
                <a:uFillTx/>
                <a:latin typeface="Poppins" pitchFamily="2" charset="77"/>
                <a:ea typeface="Calibri"/>
                <a:cs typeface="Poppins" pitchFamily="2" charset="77"/>
                <a:sym typeface="Arial"/>
              </a:rPr>
              <a:t>KI Guidelines</a:t>
            </a:r>
            <a:endParaRPr kumimoji="0" sz="1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90" name="Google Shape;90;p6">
            <a:extLst>
              <a:ext uri="{FF2B5EF4-FFF2-40B4-BE49-F238E27FC236}">
                <a16:creationId xmlns:a16="http://schemas.microsoft.com/office/drawing/2014/main" id="{E0E4E6AA-784D-14FE-4715-669791991670}"/>
              </a:ext>
            </a:extLst>
          </p:cNvPr>
          <p:cNvSpPr/>
          <p:nvPr/>
        </p:nvSpPr>
        <p:spPr>
          <a:xfrm>
            <a:off x="640080" y="868680"/>
            <a:ext cx="10881360" cy="9144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4A2F83"/>
              </a:buClr>
              <a:buSzPts val="3000"/>
              <a:buFont typeface="Inter"/>
              <a:buNone/>
              <a:tabLst/>
              <a:defRPr/>
            </a:pP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Regeln</a:t>
            </a:r>
            <a:r>
              <a:rPr kumimoji="0" lang="en-US" sz="30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für den KI-</a:t>
            </a:r>
            <a:r>
              <a:rPr kumimoji="0" lang="en-US" sz="30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Alltag</a:t>
            </a:r>
            <a:endParaRPr kumimoji="0" sz="30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91" name="Google Shape;91;p6">
            <a:extLst>
              <a:ext uri="{FF2B5EF4-FFF2-40B4-BE49-F238E27FC236}">
                <a16:creationId xmlns:a16="http://schemas.microsoft.com/office/drawing/2014/main" id="{6C80A042-8FF0-78B2-BE94-22D99386E736}"/>
              </a:ext>
            </a:extLst>
          </p:cNvPr>
          <p:cNvSpPr/>
          <p:nvPr/>
        </p:nvSpPr>
        <p:spPr>
          <a:xfrm>
            <a:off x="640080" y="1524465"/>
            <a:ext cx="10908792" cy="896112"/>
          </a:xfrm>
          <a:prstGeom prst="roundRect">
            <a:avLst>
              <a:gd name="adj" fmla="val 10204"/>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92" name="Google Shape;92;p6">
            <a:extLst>
              <a:ext uri="{FF2B5EF4-FFF2-40B4-BE49-F238E27FC236}">
                <a16:creationId xmlns:a16="http://schemas.microsoft.com/office/drawing/2014/main" id="{C08AD238-1A00-1C51-BF75-36B1365A80F7}"/>
              </a:ext>
            </a:extLst>
          </p:cNvPr>
          <p:cNvSpPr/>
          <p:nvPr/>
        </p:nvSpPr>
        <p:spPr>
          <a:xfrm>
            <a:off x="1042416" y="1689057"/>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94" name="Google Shape;94;p6">
            <a:extLst>
              <a:ext uri="{FF2B5EF4-FFF2-40B4-BE49-F238E27FC236}">
                <a16:creationId xmlns:a16="http://schemas.microsoft.com/office/drawing/2014/main" id="{CDF8E54D-6A60-7DBD-BFBD-C04E4FD1FA30}"/>
              </a:ext>
            </a:extLst>
          </p:cNvPr>
          <p:cNvSpPr/>
          <p:nvPr/>
        </p:nvSpPr>
        <p:spPr>
          <a:xfrm>
            <a:off x="1874520" y="1634193"/>
            <a:ext cx="3749040" cy="67665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Ziele</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95" name="Google Shape;95;p6">
            <a:extLst>
              <a:ext uri="{FF2B5EF4-FFF2-40B4-BE49-F238E27FC236}">
                <a16:creationId xmlns:a16="http://schemas.microsoft.com/office/drawing/2014/main" id="{F991A225-59B6-A17C-0C76-C4A2D2565952}"/>
              </a:ext>
            </a:extLst>
          </p:cNvPr>
          <p:cNvSpPr/>
          <p:nvPr/>
        </p:nvSpPr>
        <p:spPr>
          <a:xfrm>
            <a:off x="3903870" y="1634193"/>
            <a:ext cx="7481698" cy="676656"/>
          </a:xfrm>
          <a:prstGeom prst="rect">
            <a:avLst/>
          </a:prstGeom>
          <a:noFill/>
          <a:ln>
            <a:noFill/>
          </a:ln>
        </p:spPr>
        <p:txBody>
          <a:bodyPr spcFirstLastPara="1" wrap="square" lIns="0" tIns="0" rIns="0" bIns="0" anchor="ctr" anchorCtr="0">
            <a:noAutofit/>
          </a:bodyPr>
          <a:lstStyle/>
          <a:p>
            <a:pPr marL="290036" marR="0" lvl="0" indent="-205740" algn="l" defTabSz="243000" rtl="0" eaLnBrk="1" fontAlgn="auto" latinLnBrk="0" hangingPunct="1">
              <a:lnSpc>
                <a:spcPct val="100000"/>
              </a:lnSpc>
              <a:spcBef>
                <a:spcPts val="0"/>
              </a:spcBef>
              <a:spcAft>
                <a:spcPts val="540"/>
              </a:spcAft>
              <a:buClr>
                <a:srgbClr val="000000"/>
              </a:buClr>
              <a:buSzTx/>
              <a:buFont typeface="Symbol" panose="05050102010706020507" pitchFamily="18" charset="2"/>
              <a:buChar char="-"/>
              <a:tabLst>
                <a:tab pos="240030" algn="l"/>
              </a:tabLst>
              <a:defRPr/>
            </a:pPr>
            <a:r>
              <a:rPr kumimoji="0" lang="de-CH"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rPr>
              <a:t>Aufbau von KI-Fähigkeiten </a:t>
            </a:r>
          </a:p>
          <a:p>
            <a:pPr marL="290036" marR="0" lvl="0" indent="-205740" algn="l" defTabSz="243000" rtl="0" eaLnBrk="1" fontAlgn="auto" latinLnBrk="0" hangingPunct="1">
              <a:lnSpc>
                <a:spcPct val="100000"/>
              </a:lnSpc>
              <a:spcBef>
                <a:spcPts val="0"/>
              </a:spcBef>
              <a:spcAft>
                <a:spcPts val="540"/>
              </a:spcAft>
              <a:buClr>
                <a:srgbClr val="000000"/>
              </a:buClr>
              <a:buSzTx/>
              <a:buFont typeface="Symbol" panose="05050102010706020507" pitchFamily="18" charset="2"/>
              <a:buChar char="-"/>
              <a:tabLst>
                <a:tab pos="240030" algn="l"/>
              </a:tabLst>
              <a:defRPr/>
            </a:pPr>
            <a:r>
              <a:rPr kumimoji="0" lang="de-CH"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rPr>
              <a:t>Transparente und verantwortungsvolle KI-Nutzung</a:t>
            </a:r>
          </a:p>
          <a:p>
            <a:pPr marL="290036" marR="0" lvl="0" indent="-205740" algn="l" defTabSz="243000" rtl="0" eaLnBrk="1" fontAlgn="auto" latinLnBrk="0" hangingPunct="1">
              <a:lnSpc>
                <a:spcPct val="100000"/>
              </a:lnSpc>
              <a:spcBef>
                <a:spcPts val="0"/>
              </a:spcBef>
              <a:spcAft>
                <a:spcPts val="540"/>
              </a:spcAft>
              <a:buClr>
                <a:srgbClr val="000000"/>
              </a:buClr>
              <a:buSzTx/>
              <a:buFont typeface="Symbol" panose="05050102010706020507" pitchFamily="18" charset="2"/>
              <a:buChar char="-"/>
              <a:tabLst>
                <a:tab pos="240030" algn="l"/>
              </a:tabLst>
              <a:defRPr/>
            </a:pPr>
            <a:r>
              <a:rPr kumimoji="0" lang="de-CH"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rPr>
              <a:t>Förderung von Innovation bei gleichzeitiger Risikominimierung</a:t>
            </a:r>
          </a:p>
        </p:txBody>
      </p:sp>
      <p:sp>
        <p:nvSpPr>
          <p:cNvPr id="96" name="Google Shape;96;p6">
            <a:extLst>
              <a:ext uri="{FF2B5EF4-FFF2-40B4-BE49-F238E27FC236}">
                <a16:creationId xmlns:a16="http://schemas.microsoft.com/office/drawing/2014/main" id="{E7F74723-8026-E7E5-0A3A-6189116B2373}"/>
              </a:ext>
            </a:extLst>
          </p:cNvPr>
          <p:cNvSpPr/>
          <p:nvPr/>
        </p:nvSpPr>
        <p:spPr>
          <a:xfrm>
            <a:off x="640080" y="2603457"/>
            <a:ext cx="10908792" cy="896112"/>
          </a:xfrm>
          <a:prstGeom prst="roundRect">
            <a:avLst>
              <a:gd name="adj" fmla="val 10204"/>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97" name="Google Shape;97;p6">
            <a:extLst>
              <a:ext uri="{FF2B5EF4-FFF2-40B4-BE49-F238E27FC236}">
                <a16:creationId xmlns:a16="http://schemas.microsoft.com/office/drawing/2014/main" id="{3EECFA82-A2B5-7354-C168-10F6716D8F13}"/>
              </a:ext>
            </a:extLst>
          </p:cNvPr>
          <p:cNvSpPr/>
          <p:nvPr/>
        </p:nvSpPr>
        <p:spPr>
          <a:xfrm>
            <a:off x="1042416" y="2768049"/>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98" name="Google Shape;98;p6" descr="assets/icon_filetext.png">
            <a:extLst>
              <a:ext uri="{FF2B5EF4-FFF2-40B4-BE49-F238E27FC236}">
                <a16:creationId xmlns:a16="http://schemas.microsoft.com/office/drawing/2014/main" id="{D2571770-52D6-BA18-88CD-54F746C1A530}"/>
              </a:ext>
            </a:extLst>
          </p:cNvPr>
          <p:cNvPicPr preferRelativeResize="0"/>
          <p:nvPr/>
        </p:nvPicPr>
        <p:blipFill rotWithShape="1">
          <a:blip r:embed="rId3">
            <a:alphaModFix/>
          </a:blip>
          <a:srcRect/>
          <a:stretch/>
        </p:blipFill>
        <p:spPr>
          <a:xfrm>
            <a:off x="1178479" y="2904112"/>
            <a:ext cx="294803" cy="294803"/>
          </a:xfrm>
          <a:prstGeom prst="rect">
            <a:avLst/>
          </a:prstGeom>
          <a:noFill/>
          <a:ln>
            <a:noFill/>
          </a:ln>
        </p:spPr>
      </p:pic>
      <p:sp>
        <p:nvSpPr>
          <p:cNvPr id="99" name="Google Shape;99;p6">
            <a:extLst>
              <a:ext uri="{FF2B5EF4-FFF2-40B4-BE49-F238E27FC236}">
                <a16:creationId xmlns:a16="http://schemas.microsoft.com/office/drawing/2014/main" id="{D6591AE2-C7CA-78B5-5E7A-4240870656EF}"/>
              </a:ext>
            </a:extLst>
          </p:cNvPr>
          <p:cNvSpPr/>
          <p:nvPr/>
        </p:nvSpPr>
        <p:spPr>
          <a:xfrm>
            <a:off x="1874520" y="2713185"/>
            <a:ext cx="3749040" cy="67665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Prinzipien</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00" name="Google Shape;100;p6">
            <a:extLst>
              <a:ext uri="{FF2B5EF4-FFF2-40B4-BE49-F238E27FC236}">
                <a16:creationId xmlns:a16="http://schemas.microsoft.com/office/drawing/2014/main" id="{D2FF9A02-A03A-29C4-3B77-AB2BF69434D5}"/>
              </a:ext>
            </a:extLst>
          </p:cNvPr>
          <p:cNvSpPr/>
          <p:nvPr/>
        </p:nvSpPr>
        <p:spPr>
          <a:xfrm>
            <a:off x="3903869" y="2713185"/>
            <a:ext cx="7770159" cy="676656"/>
          </a:xfrm>
          <a:prstGeom prst="rect">
            <a:avLst/>
          </a:prstGeom>
          <a:noFill/>
          <a:ln>
            <a:noFill/>
          </a:ln>
        </p:spPr>
        <p:txBody>
          <a:bodyPr spcFirstLastPara="1" wrap="square" lIns="0" tIns="0" rIns="0" bIns="0" anchor="ctr" anchorCtr="0">
            <a:noAutofit/>
          </a:bodyPr>
          <a:lstStyle/>
          <a:p>
            <a:pPr marL="392430" marR="0" lvl="0" indent="-285750" algn="l" defTabSz="914400" rtl="0" eaLnBrk="1" fontAlgn="auto" latinLnBrk="0" hangingPunct="1">
              <a:lnSpc>
                <a:spcPct val="100000"/>
              </a:lnSpc>
              <a:spcBef>
                <a:spcPts val="0"/>
              </a:spcBef>
              <a:spcAft>
                <a:spcPts val="0"/>
              </a:spcAft>
              <a:buClr>
                <a:srgbClr val="000000"/>
              </a:buClr>
              <a:buSzTx/>
              <a:buFont typeface="Symbol" panose="05050102010706020507" pitchFamily="18" charset="2"/>
              <a:buChar char="-"/>
              <a:tabLst/>
              <a:defRPr/>
            </a:pPr>
            <a:r>
              <a:rPr kumimoji="0" lang="de-DE"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rPr>
              <a:t>Verwaltungsprozesse optimieren und eine Verbesserung der Dienstleistungsqualität erzielen</a:t>
            </a:r>
          </a:p>
          <a:p>
            <a:pPr marL="392430" marR="0" lvl="0" indent="-285750" algn="l" defTabSz="914400" rtl="0" eaLnBrk="1" fontAlgn="auto" latinLnBrk="0" hangingPunct="1">
              <a:lnSpc>
                <a:spcPct val="100000"/>
              </a:lnSpc>
              <a:spcBef>
                <a:spcPts val="0"/>
              </a:spcBef>
              <a:spcAft>
                <a:spcPts val="0"/>
              </a:spcAft>
              <a:buClr>
                <a:srgbClr val="000000"/>
              </a:buClr>
              <a:buSzTx/>
              <a:buFont typeface="Symbol" panose="05050102010706020507" pitchFamily="18" charset="2"/>
              <a:buChar char="-"/>
              <a:tabLst/>
              <a:defRPr/>
            </a:pPr>
            <a:r>
              <a:rPr kumimoji="0" lang="de-DE"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rPr>
              <a:t>KI-Einsatz unterliegt der Verantwortung und Kontrolle durch die jeweiligen Anwendenden</a:t>
            </a:r>
            <a:endParaRPr kumimoji="0" lang="de-CH"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endParaRPr>
          </a:p>
        </p:txBody>
      </p:sp>
      <p:sp>
        <p:nvSpPr>
          <p:cNvPr id="101" name="Google Shape;101;p6">
            <a:extLst>
              <a:ext uri="{FF2B5EF4-FFF2-40B4-BE49-F238E27FC236}">
                <a16:creationId xmlns:a16="http://schemas.microsoft.com/office/drawing/2014/main" id="{A8130FE3-FAA5-0EB4-00DA-DA1D177D11BA}"/>
              </a:ext>
            </a:extLst>
          </p:cNvPr>
          <p:cNvSpPr/>
          <p:nvPr/>
        </p:nvSpPr>
        <p:spPr>
          <a:xfrm>
            <a:off x="640080" y="3682449"/>
            <a:ext cx="10908792" cy="896112"/>
          </a:xfrm>
          <a:prstGeom prst="roundRect">
            <a:avLst>
              <a:gd name="adj" fmla="val 10204"/>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102" name="Google Shape;102;p6">
            <a:extLst>
              <a:ext uri="{FF2B5EF4-FFF2-40B4-BE49-F238E27FC236}">
                <a16:creationId xmlns:a16="http://schemas.microsoft.com/office/drawing/2014/main" id="{05193E25-3E2D-6363-277D-4B116F785696}"/>
              </a:ext>
            </a:extLst>
          </p:cNvPr>
          <p:cNvSpPr/>
          <p:nvPr/>
        </p:nvSpPr>
        <p:spPr>
          <a:xfrm>
            <a:off x="1042416" y="3847041"/>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103" name="Google Shape;103;p6" descr="assets/icon_clipboard.png">
            <a:extLst>
              <a:ext uri="{FF2B5EF4-FFF2-40B4-BE49-F238E27FC236}">
                <a16:creationId xmlns:a16="http://schemas.microsoft.com/office/drawing/2014/main" id="{AE4384F9-A0E3-44E5-9537-4842053A6C07}"/>
              </a:ext>
            </a:extLst>
          </p:cNvPr>
          <p:cNvPicPr preferRelativeResize="0"/>
          <p:nvPr/>
        </p:nvPicPr>
        <p:blipFill rotWithShape="1">
          <a:blip r:embed="rId4">
            <a:alphaModFix/>
          </a:blip>
          <a:srcRect/>
          <a:stretch/>
        </p:blipFill>
        <p:spPr>
          <a:xfrm>
            <a:off x="1178479" y="3983104"/>
            <a:ext cx="294803" cy="294803"/>
          </a:xfrm>
          <a:prstGeom prst="rect">
            <a:avLst/>
          </a:prstGeom>
          <a:noFill/>
          <a:ln>
            <a:noFill/>
          </a:ln>
        </p:spPr>
      </p:pic>
      <p:sp>
        <p:nvSpPr>
          <p:cNvPr id="104" name="Google Shape;104;p6">
            <a:extLst>
              <a:ext uri="{FF2B5EF4-FFF2-40B4-BE49-F238E27FC236}">
                <a16:creationId xmlns:a16="http://schemas.microsoft.com/office/drawing/2014/main" id="{DCEE20E9-A168-171C-1BF2-FBED4C21AA9C}"/>
              </a:ext>
            </a:extLst>
          </p:cNvPr>
          <p:cNvSpPr/>
          <p:nvPr/>
        </p:nvSpPr>
        <p:spPr>
          <a:xfrm>
            <a:off x="1874520" y="3792177"/>
            <a:ext cx="3749040" cy="67665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err="1">
                <a:ln>
                  <a:noFill/>
                </a:ln>
                <a:solidFill>
                  <a:srgbClr val="3C1F7A"/>
                </a:solidFill>
                <a:effectLst/>
                <a:uLnTx/>
                <a:uFillTx/>
                <a:latin typeface="Poppins" pitchFamily="2" charset="77"/>
                <a:ea typeface="Inter"/>
                <a:cs typeface="Poppins" pitchFamily="2" charset="77"/>
                <a:sym typeface="Inter"/>
              </a:rPr>
              <a:t>Organisation</a:t>
            </a:r>
            <a:br>
              <a:rPr kumimoji="0" lang="en-US" sz="1600" b="1" i="0" u="none" strike="noStrike" kern="0" cap="none" spc="0" normalizeH="0" baseline="0" noProof="0">
                <a:ln>
                  <a:noFill/>
                </a:ln>
                <a:solidFill>
                  <a:srgbClr val="3C1F7A"/>
                </a:solidFill>
                <a:effectLst/>
                <a:uLnTx/>
                <a:uFillTx/>
                <a:latin typeface="Poppins" pitchFamily="2" charset="77"/>
                <a:ea typeface="Inter"/>
                <a:cs typeface="Poppins" pitchFamily="2" charset="77"/>
                <a:sym typeface="Inter"/>
              </a:rPr>
            </a:br>
            <a:r>
              <a:rPr kumimoji="0" lang="en-US" sz="1600" b="1" i="0" u="none" strike="noStrike" kern="0" cap="none" spc="0" normalizeH="0" baseline="0" noProof="0">
                <a:ln>
                  <a:noFill/>
                </a:ln>
                <a:solidFill>
                  <a:srgbClr val="3C1F7A"/>
                </a:solidFill>
                <a:effectLst/>
                <a:uLnTx/>
                <a:uFillTx/>
                <a:latin typeface="Poppins" pitchFamily="2" charset="77"/>
                <a:ea typeface="Inter"/>
                <a:cs typeface="Poppins" pitchFamily="2" charset="77"/>
                <a:sym typeface="Inter"/>
              </a:rPr>
              <a:t>Sicherheit</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06" name="Google Shape;106;p6">
            <a:extLst>
              <a:ext uri="{FF2B5EF4-FFF2-40B4-BE49-F238E27FC236}">
                <a16:creationId xmlns:a16="http://schemas.microsoft.com/office/drawing/2014/main" id="{4CA377B2-763C-4357-56DA-B1294652A5A3}"/>
              </a:ext>
            </a:extLst>
          </p:cNvPr>
          <p:cNvSpPr/>
          <p:nvPr/>
        </p:nvSpPr>
        <p:spPr>
          <a:xfrm>
            <a:off x="1737360" y="5795558"/>
            <a:ext cx="8714232" cy="685800"/>
          </a:xfrm>
          <a:prstGeom prst="roundRect">
            <a:avLst>
              <a:gd name="adj" fmla="val 49333"/>
            </a:avLst>
          </a:prstGeom>
          <a:solidFill>
            <a:srgbClr val="4A2F8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107" name="Google Shape;107;p6">
            <a:extLst>
              <a:ext uri="{FF2B5EF4-FFF2-40B4-BE49-F238E27FC236}">
                <a16:creationId xmlns:a16="http://schemas.microsoft.com/office/drawing/2014/main" id="{6EA68B27-F90A-2762-814F-392076103471}"/>
              </a:ext>
            </a:extLst>
          </p:cNvPr>
          <p:cNvSpPr/>
          <p:nvPr/>
        </p:nvSpPr>
        <p:spPr>
          <a:xfrm>
            <a:off x="1920240" y="5795558"/>
            <a:ext cx="8348472" cy="685800"/>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350"/>
              <a:buFont typeface="Arial"/>
              <a:buNone/>
              <a:tabLst/>
              <a:defRPr/>
            </a:pP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Für den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nutzenbringenden</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Einsatz</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von KI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sind</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Ziele</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und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Richtlinien</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wichtig</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 gerne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unterstützen</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wir</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auch</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in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diesem</a:t>
            </a:r>
            <a:r>
              <a:rPr kumimoji="0" lang="en-US" sz="1350" b="0" i="0" u="none" strike="noStrike" kern="0" cap="none" spc="0" normalizeH="0" baseline="0" noProof="0">
                <a:ln>
                  <a:noFill/>
                </a:ln>
                <a:solidFill>
                  <a:srgbClr val="FFFFFF"/>
                </a:solidFill>
                <a:effectLst/>
                <a:uLnTx/>
                <a:uFillTx/>
                <a:latin typeface="Poppins" pitchFamily="2" charset="77"/>
                <a:cs typeface="Poppins" pitchFamily="2" charset="77"/>
                <a:sym typeface="Arial"/>
              </a:rPr>
              <a:t> </a:t>
            </a:r>
            <a:r>
              <a:rPr kumimoji="0" lang="en-US" sz="1350" b="0" i="0" u="none" strike="noStrike" kern="0" cap="none" spc="0" normalizeH="0" baseline="0" noProof="0" err="1">
                <a:ln>
                  <a:noFill/>
                </a:ln>
                <a:solidFill>
                  <a:srgbClr val="FFFFFF"/>
                </a:solidFill>
                <a:effectLst/>
                <a:uLnTx/>
                <a:uFillTx/>
                <a:latin typeface="Poppins" pitchFamily="2" charset="77"/>
                <a:cs typeface="Poppins" pitchFamily="2" charset="77"/>
                <a:sym typeface="Arial"/>
              </a:rPr>
              <a:t>Bereich</a:t>
            </a:r>
            <a:endParaRPr kumimoji="0" sz="135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pic>
        <p:nvPicPr>
          <p:cNvPr id="3" name="Grafik 2" descr="Ein Bild, das Screenshot, Schwarz, Dunkelheit, Grafiken enthält.&#10;&#10;KI-generierte Inhalte können fehlerhaft sein.">
            <a:extLst>
              <a:ext uri="{FF2B5EF4-FFF2-40B4-BE49-F238E27FC236}">
                <a16:creationId xmlns:a16="http://schemas.microsoft.com/office/drawing/2014/main" id="{D8005403-A924-C873-222F-D62C8055AC29}"/>
              </a:ext>
            </a:extLst>
          </p:cNvPr>
          <p:cNvPicPr>
            <a:picLocks noChangeAspect="1"/>
          </p:cNvPicPr>
          <p:nvPr/>
        </p:nvPicPr>
        <p:blipFill>
          <a:blip r:embed="rId5"/>
          <a:stretch>
            <a:fillRect/>
          </a:stretch>
        </p:blipFill>
        <p:spPr>
          <a:xfrm>
            <a:off x="10586415" y="5957166"/>
            <a:ext cx="1157745" cy="604041"/>
          </a:xfrm>
          <a:prstGeom prst="rect">
            <a:avLst/>
          </a:prstGeom>
        </p:spPr>
      </p:pic>
      <p:sp>
        <p:nvSpPr>
          <p:cNvPr id="8" name="Google Shape;100;p6">
            <a:extLst>
              <a:ext uri="{FF2B5EF4-FFF2-40B4-BE49-F238E27FC236}">
                <a16:creationId xmlns:a16="http://schemas.microsoft.com/office/drawing/2014/main" id="{07DF8C93-BDF2-04C9-5D61-E71073B265F7}"/>
              </a:ext>
            </a:extLst>
          </p:cNvPr>
          <p:cNvSpPr/>
          <p:nvPr/>
        </p:nvSpPr>
        <p:spPr>
          <a:xfrm>
            <a:off x="3903869" y="3785244"/>
            <a:ext cx="7770159" cy="676656"/>
          </a:xfrm>
          <a:prstGeom prst="rect">
            <a:avLst/>
          </a:prstGeom>
          <a:noFill/>
          <a:ln>
            <a:noFill/>
          </a:ln>
        </p:spPr>
        <p:txBody>
          <a:bodyPr spcFirstLastPara="1" wrap="square" lIns="0" tIns="0" rIns="0" bIns="0" anchor="ctr" anchorCtr="0">
            <a:noAutofit/>
          </a:bodyPr>
          <a:lstStyle/>
          <a:p>
            <a:pPr marL="241697" marR="0" lvl="0" indent="-171450" algn="l" defTabSz="202500" rtl="0" eaLnBrk="1" fontAlgn="base" latinLnBrk="0" hangingPunct="1">
              <a:lnSpc>
                <a:spcPct val="100000"/>
              </a:lnSpc>
              <a:spcBef>
                <a:spcPct val="0"/>
              </a:spcBef>
              <a:spcAft>
                <a:spcPts val="450"/>
              </a:spcAft>
              <a:buClrTx/>
              <a:buSzTx/>
              <a:buFont typeface="Symbol" panose="05050102010706020507" pitchFamily="18" charset="2"/>
              <a:buChar char="-"/>
              <a:tabLst>
                <a:tab pos="200025" algn="l"/>
              </a:tabLst>
              <a:defRPr/>
            </a:pPr>
            <a:r>
              <a:rPr kumimoji="0" lang="de-CH"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rPr>
              <a:t>KI-Steuerungsausschuss mit Führungsgremien</a:t>
            </a:r>
          </a:p>
          <a:p>
            <a:pPr marL="241697" marR="0" lvl="0" indent="-171450" algn="l" defTabSz="202500" rtl="0" eaLnBrk="1" fontAlgn="base" latinLnBrk="0" hangingPunct="1">
              <a:lnSpc>
                <a:spcPct val="100000"/>
              </a:lnSpc>
              <a:spcBef>
                <a:spcPct val="0"/>
              </a:spcBef>
              <a:spcAft>
                <a:spcPts val="450"/>
              </a:spcAft>
              <a:buClrTx/>
              <a:buSzTx/>
              <a:buFont typeface="Symbol" panose="05050102010706020507" pitchFamily="18" charset="2"/>
              <a:buChar char="-"/>
              <a:tabLst>
                <a:tab pos="200025" algn="l"/>
              </a:tabLst>
              <a:defRPr/>
            </a:pPr>
            <a:r>
              <a:rPr kumimoji="0" lang="de-DE"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rPr>
              <a:t>Rechtliche Entwicklungen</a:t>
            </a:r>
            <a:endParaRPr kumimoji="0" lang="de-CH"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endParaRPr>
          </a:p>
          <a:p>
            <a:pPr marL="241697" marR="0" lvl="0" indent="-171450" algn="l" defTabSz="202500" rtl="0" eaLnBrk="1" fontAlgn="base" latinLnBrk="0" hangingPunct="1">
              <a:lnSpc>
                <a:spcPct val="100000"/>
              </a:lnSpc>
              <a:spcBef>
                <a:spcPct val="0"/>
              </a:spcBef>
              <a:spcAft>
                <a:spcPts val="450"/>
              </a:spcAft>
              <a:buClrTx/>
              <a:buSzTx/>
              <a:buFont typeface="Symbol" panose="05050102010706020507" pitchFamily="18" charset="2"/>
              <a:buChar char="-"/>
              <a:tabLst>
                <a:tab pos="200025" algn="l"/>
              </a:tabLst>
              <a:defRPr/>
            </a:pPr>
            <a:r>
              <a:rPr kumimoji="0" lang="de-DE"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rPr>
              <a:t>Authentifizierung der Benutzer, Zugriffsberechtigungen</a:t>
            </a:r>
            <a:endParaRPr kumimoji="0" lang="de-CH"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endParaRPr>
          </a:p>
        </p:txBody>
      </p:sp>
      <p:sp>
        <p:nvSpPr>
          <p:cNvPr id="11" name="Google Shape;101;p6">
            <a:extLst>
              <a:ext uri="{FF2B5EF4-FFF2-40B4-BE49-F238E27FC236}">
                <a16:creationId xmlns:a16="http://schemas.microsoft.com/office/drawing/2014/main" id="{7A648CE9-0464-EE57-2AF2-3D722DDB6290}"/>
              </a:ext>
            </a:extLst>
          </p:cNvPr>
          <p:cNvSpPr/>
          <p:nvPr/>
        </p:nvSpPr>
        <p:spPr>
          <a:xfrm>
            <a:off x="612648" y="4743153"/>
            <a:ext cx="10908792" cy="896112"/>
          </a:xfrm>
          <a:prstGeom prst="roundRect">
            <a:avLst>
              <a:gd name="adj" fmla="val 10204"/>
            </a:avLst>
          </a:prstGeom>
          <a:solidFill>
            <a:srgbClr val="F3EFF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13" name="Google Shape;102;p6">
            <a:extLst>
              <a:ext uri="{FF2B5EF4-FFF2-40B4-BE49-F238E27FC236}">
                <a16:creationId xmlns:a16="http://schemas.microsoft.com/office/drawing/2014/main" id="{99B0365F-BD5E-F473-D3E2-9A15043E0A20}"/>
              </a:ext>
            </a:extLst>
          </p:cNvPr>
          <p:cNvSpPr/>
          <p:nvPr/>
        </p:nvSpPr>
        <p:spPr>
          <a:xfrm>
            <a:off x="1014984" y="4907745"/>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17" name="Google Shape;104;p6">
            <a:extLst>
              <a:ext uri="{FF2B5EF4-FFF2-40B4-BE49-F238E27FC236}">
                <a16:creationId xmlns:a16="http://schemas.microsoft.com/office/drawing/2014/main" id="{D3D3B238-746F-38AC-559C-56957F3F1ABC}"/>
              </a:ext>
            </a:extLst>
          </p:cNvPr>
          <p:cNvSpPr/>
          <p:nvPr/>
        </p:nvSpPr>
        <p:spPr>
          <a:xfrm>
            <a:off x="1847088" y="4852881"/>
            <a:ext cx="3749040" cy="676656"/>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C1F7A"/>
              </a:buClr>
              <a:buSzPts val="1600"/>
              <a:buFont typeface="Inter"/>
              <a:buNone/>
              <a:tabLst/>
              <a:defRPr/>
            </a:pPr>
            <a:r>
              <a:rPr kumimoji="0" lang="en-US" sz="1600" b="1" i="0" u="none" strike="noStrike" kern="0" cap="none" spc="0" normalizeH="0" baseline="0" noProof="0">
                <a:ln>
                  <a:noFill/>
                </a:ln>
                <a:solidFill>
                  <a:srgbClr val="3C1F7A"/>
                </a:solidFill>
                <a:effectLst/>
                <a:uLnTx/>
                <a:uFillTx/>
                <a:latin typeface="Poppins" pitchFamily="2" charset="77"/>
                <a:ea typeface="Inter"/>
                <a:cs typeface="Poppins" pitchFamily="2" charset="77"/>
                <a:sym typeface="Inter"/>
              </a:rPr>
              <a:t>Kommunikation</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9" name="Google Shape;100;p6">
            <a:extLst>
              <a:ext uri="{FF2B5EF4-FFF2-40B4-BE49-F238E27FC236}">
                <a16:creationId xmlns:a16="http://schemas.microsoft.com/office/drawing/2014/main" id="{F5966E4C-FA1E-89CF-43DE-350C2080E70F}"/>
              </a:ext>
            </a:extLst>
          </p:cNvPr>
          <p:cNvSpPr/>
          <p:nvPr/>
        </p:nvSpPr>
        <p:spPr>
          <a:xfrm>
            <a:off x="3876437" y="4845948"/>
            <a:ext cx="7770159" cy="676656"/>
          </a:xfrm>
          <a:prstGeom prst="rect">
            <a:avLst/>
          </a:prstGeom>
          <a:noFill/>
          <a:ln>
            <a:noFill/>
          </a:ln>
        </p:spPr>
        <p:txBody>
          <a:bodyPr spcFirstLastPara="1" wrap="square" lIns="0" tIns="0" rIns="0" bIns="0" anchor="ctr" anchorCtr="0">
            <a:noAutofit/>
          </a:bodyPr>
          <a:lstStyle/>
          <a:p>
            <a:pPr marL="241697" marR="0" lvl="0" indent="-171450" algn="l" defTabSz="202500" rtl="0" eaLnBrk="1" fontAlgn="base" latinLnBrk="0" hangingPunct="1">
              <a:lnSpc>
                <a:spcPct val="100000"/>
              </a:lnSpc>
              <a:spcBef>
                <a:spcPct val="0"/>
              </a:spcBef>
              <a:spcAft>
                <a:spcPts val="450"/>
              </a:spcAft>
              <a:buClrTx/>
              <a:buSzTx/>
              <a:buFont typeface="Symbol" panose="05050102010706020507" pitchFamily="18" charset="2"/>
              <a:buChar char="-"/>
              <a:tabLst>
                <a:tab pos="200025" algn="l"/>
              </a:tabLst>
              <a:defRPr/>
            </a:pPr>
            <a:r>
              <a:rPr kumimoji="0" lang="de-DE" sz="1400" b="0" i="0" u="none" strike="noStrike" kern="0" cap="none" spc="0" normalizeH="0" baseline="0" noProof="0" err="1">
                <a:ln>
                  <a:noFill/>
                </a:ln>
                <a:solidFill>
                  <a:srgbClr val="4A2F83"/>
                </a:solidFill>
                <a:effectLst/>
                <a:uLnTx/>
                <a:uFillTx/>
                <a:latin typeface="Poppins" panose="00000500000000000000" pitchFamily="2" charset="0"/>
                <a:cs typeface="Poppins" panose="00000500000000000000" pitchFamily="2" charset="0"/>
                <a:sym typeface="Arial"/>
              </a:rPr>
              <a:t>Regelmässige</a:t>
            </a:r>
            <a:r>
              <a:rPr kumimoji="0" lang="de-DE"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rPr>
              <a:t> Information über neue KI-Erkenntnisse und -Entwicklungen</a:t>
            </a:r>
            <a:endParaRPr kumimoji="0" lang="de-CH"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endParaRPr>
          </a:p>
          <a:p>
            <a:pPr marL="241697" marR="0" lvl="0" indent="-171450" algn="l" defTabSz="202500" rtl="0" eaLnBrk="1" fontAlgn="base" latinLnBrk="0" hangingPunct="1">
              <a:lnSpc>
                <a:spcPct val="100000"/>
              </a:lnSpc>
              <a:spcBef>
                <a:spcPct val="0"/>
              </a:spcBef>
              <a:spcAft>
                <a:spcPts val="450"/>
              </a:spcAft>
              <a:buClrTx/>
              <a:buSzTx/>
              <a:buFont typeface="Symbol" panose="05050102010706020507" pitchFamily="18" charset="2"/>
              <a:buChar char="-"/>
              <a:tabLst>
                <a:tab pos="200025" algn="l"/>
              </a:tabLst>
              <a:defRPr/>
            </a:pPr>
            <a:r>
              <a:rPr kumimoji="0" lang="de-DE"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rPr>
              <a:t>Schulungen zu ethischen Aspekten und rechtlichen Anforderungen</a:t>
            </a:r>
            <a:endParaRPr kumimoji="0" lang="de-CH"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endParaRPr>
          </a:p>
          <a:p>
            <a:pPr marL="241697" marR="0" lvl="0" indent="-171450" algn="l" defTabSz="202500" rtl="0" eaLnBrk="1" fontAlgn="base" latinLnBrk="0" hangingPunct="1">
              <a:lnSpc>
                <a:spcPct val="100000"/>
              </a:lnSpc>
              <a:spcBef>
                <a:spcPct val="0"/>
              </a:spcBef>
              <a:spcAft>
                <a:spcPts val="450"/>
              </a:spcAft>
              <a:buClrTx/>
              <a:buSzTx/>
              <a:buFont typeface="Symbol" panose="05050102010706020507" pitchFamily="18" charset="2"/>
              <a:buChar char="-"/>
              <a:tabLst>
                <a:tab pos="200025" algn="l"/>
              </a:tabLst>
              <a:defRPr/>
            </a:pPr>
            <a:r>
              <a:rPr kumimoji="0" lang="de-DE"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rPr>
              <a:t>Offene Kommunikationskanäle</a:t>
            </a:r>
            <a:endParaRPr kumimoji="0" lang="de-CH" sz="1400" b="0" i="0" u="none" strike="noStrike" kern="0" cap="none" spc="0" normalizeH="0" baseline="0" noProof="0">
              <a:ln>
                <a:noFill/>
              </a:ln>
              <a:solidFill>
                <a:srgbClr val="4A2F83"/>
              </a:solidFill>
              <a:effectLst/>
              <a:uLnTx/>
              <a:uFillTx/>
              <a:latin typeface="Poppins" panose="00000500000000000000" pitchFamily="2" charset="0"/>
              <a:cs typeface="Poppins" panose="00000500000000000000" pitchFamily="2" charset="0"/>
              <a:sym typeface="Arial"/>
            </a:endParaRPr>
          </a:p>
        </p:txBody>
      </p:sp>
      <p:pic>
        <p:nvPicPr>
          <p:cNvPr id="21" name="Google Shape;71;p5" descr="assets/icon_compass.png">
            <a:extLst>
              <a:ext uri="{FF2B5EF4-FFF2-40B4-BE49-F238E27FC236}">
                <a16:creationId xmlns:a16="http://schemas.microsoft.com/office/drawing/2014/main" id="{E3866760-676B-E6B0-C332-72B37B7E30D0}"/>
              </a:ext>
            </a:extLst>
          </p:cNvPr>
          <p:cNvPicPr preferRelativeResize="0"/>
          <p:nvPr/>
        </p:nvPicPr>
        <p:blipFill rotWithShape="1">
          <a:blip r:embed="rId6">
            <a:alphaModFix/>
          </a:blip>
          <a:srcRect/>
          <a:stretch/>
        </p:blipFill>
        <p:spPr>
          <a:xfrm>
            <a:off x="1176808" y="1815810"/>
            <a:ext cx="294803" cy="294803"/>
          </a:xfrm>
          <a:prstGeom prst="rect">
            <a:avLst/>
          </a:prstGeom>
          <a:noFill/>
          <a:ln>
            <a:noFill/>
          </a:ln>
        </p:spPr>
      </p:pic>
      <p:pic>
        <p:nvPicPr>
          <p:cNvPr id="93" name="Google Shape;93;p6" descr="assets/icon_mail.png">
            <a:extLst>
              <a:ext uri="{FF2B5EF4-FFF2-40B4-BE49-F238E27FC236}">
                <a16:creationId xmlns:a16="http://schemas.microsoft.com/office/drawing/2014/main" id="{5972DC0A-47D6-0C33-4A12-E39470A44472}"/>
              </a:ext>
            </a:extLst>
          </p:cNvPr>
          <p:cNvPicPr preferRelativeResize="0"/>
          <p:nvPr/>
        </p:nvPicPr>
        <p:blipFill rotWithShape="1">
          <a:blip r:embed="rId7">
            <a:alphaModFix/>
          </a:blip>
          <a:srcRect/>
          <a:stretch/>
        </p:blipFill>
        <p:spPr>
          <a:xfrm>
            <a:off x="1156661" y="5027512"/>
            <a:ext cx="294803" cy="294803"/>
          </a:xfrm>
          <a:prstGeom prst="rect">
            <a:avLst/>
          </a:prstGeom>
          <a:noFill/>
          <a:ln>
            <a:noFill/>
          </a:ln>
        </p:spPr>
      </p:pic>
    </p:spTree>
    <p:extLst>
      <p:ext uri="{BB962C8B-B14F-4D97-AF65-F5344CB8AC3E}">
        <p14:creationId xmlns:p14="http://schemas.microsoft.com/office/powerpoint/2010/main" val="1511659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DC0B948A-1466-7B0A-FEAA-3AA257864D5B}"/>
            </a:ext>
          </a:extLst>
        </p:cNvPr>
        <p:cNvGrpSpPr/>
        <p:nvPr/>
      </p:nvGrpSpPr>
      <p:grpSpPr>
        <a:xfrm>
          <a:off x="0" y="0"/>
          <a:ext cx="0" cy="0"/>
          <a:chOff x="0" y="0"/>
          <a:chExt cx="0" cy="0"/>
        </a:xfrm>
      </p:grpSpPr>
      <p:sp>
        <p:nvSpPr>
          <p:cNvPr id="113" name="Google Shape;113;p7">
            <a:extLst>
              <a:ext uri="{FF2B5EF4-FFF2-40B4-BE49-F238E27FC236}">
                <a16:creationId xmlns:a16="http://schemas.microsoft.com/office/drawing/2014/main" id="{9A4853F5-629D-AAE1-5588-E21DE0F2746A}"/>
              </a:ext>
            </a:extLst>
          </p:cNvPr>
          <p:cNvSpPr/>
          <p:nvPr/>
        </p:nvSpPr>
        <p:spPr>
          <a:xfrm>
            <a:off x="640080" y="502920"/>
            <a:ext cx="5486400" cy="3200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00AA"/>
              </a:buClr>
              <a:buSzPts val="1200"/>
              <a:buFont typeface="Arial"/>
              <a:buNone/>
              <a:tabLst/>
              <a:defRPr/>
            </a:pPr>
            <a:r>
              <a:rPr kumimoji="0" lang="en-US" sz="1200" b="1" i="0" u="none" strike="noStrike" kern="0" cap="none" spc="0" normalizeH="0" baseline="0" noProof="0">
                <a:ln>
                  <a:noFill/>
                </a:ln>
                <a:solidFill>
                  <a:srgbClr val="FF00AA"/>
                </a:solidFill>
                <a:effectLst/>
                <a:uLnTx/>
                <a:uFillTx/>
                <a:latin typeface="Poppins" pitchFamily="2" charset="77"/>
                <a:ea typeface="Calibri"/>
                <a:cs typeface="Poppins" pitchFamily="2" charset="77"/>
                <a:sym typeface="Arial"/>
              </a:rPr>
              <a:t>Take a look</a:t>
            </a:r>
            <a:endParaRPr kumimoji="0" sz="1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14" name="Google Shape;114;p7">
            <a:extLst>
              <a:ext uri="{FF2B5EF4-FFF2-40B4-BE49-F238E27FC236}">
                <a16:creationId xmlns:a16="http://schemas.microsoft.com/office/drawing/2014/main" id="{0CF858BA-2A45-3C10-B042-E62EB1F0D416}"/>
              </a:ext>
            </a:extLst>
          </p:cNvPr>
          <p:cNvSpPr/>
          <p:nvPr/>
        </p:nvSpPr>
        <p:spPr>
          <a:xfrm>
            <a:off x="640080" y="868680"/>
            <a:ext cx="10881360" cy="9144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4A2F83"/>
              </a:buClr>
              <a:buSzPts val="3200"/>
              <a:buFont typeface="Inter"/>
              <a:buNone/>
              <a:tabLst/>
              <a:defRPr/>
            </a:pPr>
            <a:r>
              <a:rPr kumimoji="0" lang="en-US" sz="32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aibox.swiss</a:t>
            </a:r>
            <a:r>
              <a:rPr kumimoji="0" lang="en-US" sz="32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 </a:t>
            </a:r>
            <a:r>
              <a:rPr kumimoji="0" lang="en-US" sz="32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kurzer</a:t>
            </a:r>
            <a:r>
              <a:rPr kumimoji="0" lang="en-US" sz="32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Blick in die Gemeinde-Version.</a:t>
            </a:r>
            <a:endParaRPr kumimoji="0" sz="3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pic>
        <p:nvPicPr>
          <p:cNvPr id="2" name="Grafik 1">
            <a:hlinkClick r:id="rId3"/>
            <a:extLst>
              <a:ext uri="{FF2B5EF4-FFF2-40B4-BE49-F238E27FC236}">
                <a16:creationId xmlns:a16="http://schemas.microsoft.com/office/drawing/2014/main" id="{9CDF1FE2-AB9B-3DFF-C031-7C8CC1EF805F}"/>
              </a:ext>
            </a:extLst>
          </p:cNvPr>
          <p:cNvPicPr>
            <a:picLocks noChangeAspect="1"/>
          </p:cNvPicPr>
          <p:nvPr/>
        </p:nvPicPr>
        <p:blipFill>
          <a:blip r:embed="rId4"/>
          <a:stretch>
            <a:fillRect/>
          </a:stretch>
        </p:blipFill>
        <p:spPr>
          <a:xfrm>
            <a:off x="1611824" y="1694068"/>
            <a:ext cx="8602850" cy="4614773"/>
          </a:xfrm>
          <a:prstGeom prst="rect">
            <a:avLst/>
          </a:prstGeom>
        </p:spPr>
      </p:pic>
      <p:pic>
        <p:nvPicPr>
          <p:cNvPr id="4" name="Grafik 3" descr="Ein Bild, das Screenshot, Schwarz, Dunkelheit, Grafiken enthält.&#10;&#10;KI-generierte Inhalte können fehlerhaft sein.">
            <a:extLst>
              <a:ext uri="{FF2B5EF4-FFF2-40B4-BE49-F238E27FC236}">
                <a16:creationId xmlns:a16="http://schemas.microsoft.com/office/drawing/2014/main" id="{EA5982AC-31BB-389C-80FA-C3C0A7A7338E}"/>
              </a:ext>
            </a:extLst>
          </p:cNvPr>
          <p:cNvPicPr>
            <a:picLocks noChangeAspect="1"/>
          </p:cNvPicPr>
          <p:nvPr/>
        </p:nvPicPr>
        <p:blipFill>
          <a:blip r:embed="rId5"/>
          <a:stretch>
            <a:fillRect/>
          </a:stretch>
        </p:blipFill>
        <p:spPr>
          <a:xfrm>
            <a:off x="10586415" y="5957166"/>
            <a:ext cx="1157745" cy="604041"/>
          </a:xfrm>
          <a:prstGeom prst="rect">
            <a:avLst/>
          </a:prstGeom>
        </p:spPr>
      </p:pic>
      <p:sp>
        <p:nvSpPr>
          <p:cNvPr id="5" name="Google Shape;141;p8">
            <a:extLst>
              <a:ext uri="{FF2B5EF4-FFF2-40B4-BE49-F238E27FC236}">
                <a16:creationId xmlns:a16="http://schemas.microsoft.com/office/drawing/2014/main" id="{1B9FA2DD-148D-21B5-9111-2C6FE9DAE6D0}"/>
              </a:ext>
            </a:extLst>
          </p:cNvPr>
          <p:cNvSpPr/>
          <p:nvPr/>
        </p:nvSpPr>
        <p:spPr>
          <a:xfrm>
            <a:off x="640080" y="6308841"/>
            <a:ext cx="5486400" cy="41148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00AA"/>
              </a:buClr>
              <a:buSzPts val="1600"/>
              <a:buFont typeface="Inter"/>
              <a:buNone/>
              <a:tabLst/>
              <a:defRPr/>
            </a:pPr>
            <a:r>
              <a:rPr kumimoji="0" lang="en-US" sz="1600" b="1" i="0" u="none" strike="noStrike" kern="0" cap="none" spc="0" normalizeH="0" baseline="0" noProof="0">
                <a:ln>
                  <a:noFill/>
                </a:ln>
                <a:solidFill>
                  <a:srgbClr val="FF00AA"/>
                </a:solidFill>
                <a:effectLst/>
                <a:uLnTx/>
                <a:uFillTx/>
                <a:latin typeface="Poppins" pitchFamily="2" charset="77"/>
                <a:ea typeface="Inter"/>
                <a:cs typeface="Poppins" pitchFamily="2" charset="77"/>
                <a:sym typeface="Inter"/>
              </a:rPr>
              <a:t>Und </a:t>
            </a:r>
            <a:r>
              <a:rPr kumimoji="0" lang="en-US" sz="1600" b="1" i="0" u="none" strike="noStrike" kern="0" cap="none" spc="0" normalizeH="0" baseline="0" noProof="0" err="1">
                <a:ln>
                  <a:noFill/>
                </a:ln>
                <a:solidFill>
                  <a:srgbClr val="FF00AA"/>
                </a:solidFill>
                <a:effectLst/>
                <a:uLnTx/>
                <a:uFillTx/>
                <a:latin typeface="Poppins" pitchFamily="2" charset="77"/>
                <a:ea typeface="Inter"/>
                <a:cs typeface="Poppins" pitchFamily="2" charset="77"/>
                <a:sym typeface="Inter"/>
              </a:rPr>
              <a:t>jetzt</a:t>
            </a:r>
            <a:r>
              <a:rPr kumimoji="0" lang="en-US" sz="1600" b="1" i="0" u="none" strike="noStrike" kern="0" cap="none" spc="0" normalizeH="0" baseline="0" noProof="0">
                <a:ln>
                  <a:noFill/>
                </a:ln>
                <a:solidFill>
                  <a:srgbClr val="FF00AA"/>
                </a:solidFill>
                <a:effectLst/>
                <a:uLnTx/>
                <a:uFillTx/>
                <a:latin typeface="Poppins" pitchFamily="2" charset="77"/>
                <a:ea typeface="Inter"/>
                <a:cs typeface="Poppins" pitchFamily="2" charset="77"/>
                <a:sym typeface="Inter"/>
              </a:rPr>
              <a:t>: </a:t>
            </a:r>
            <a:r>
              <a:rPr kumimoji="0" lang="en-US" sz="1600" b="1" i="0" u="none" strike="noStrike" kern="0" cap="none" spc="0" normalizeH="0" baseline="0" noProof="0" err="1">
                <a:ln>
                  <a:noFill/>
                </a:ln>
                <a:solidFill>
                  <a:srgbClr val="FF00AA"/>
                </a:solidFill>
                <a:effectLst/>
                <a:uLnTx/>
                <a:uFillTx/>
                <a:latin typeface="Poppins" pitchFamily="2" charset="77"/>
                <a:ea typeface="Inter"/>
                <a:cs typeface="Poppins" pitchFamily="2" charset="77"/>
                <a:sym typeface="Inter"/>
              </a:rPr>
              <a:t>aibox</a:t>
            </a:r>
            <a:r>
              <a:rPr kumimoji="0" lang="en-US" sz="1600" b="1" i="0" u="none" strike="noStrike" kern="0" cap="none" spc="0" normalizeH="0" baseline="0" noProof="0">
                <a:ln>
                  <a:noFill/>
                </a:ln>
                <a:solidFill>
                  <a:srgbClr val="FF00AA"/>
                </a:solidFill>
                <a:effectLst/>
                <a:uLnTx/>
                <a:uFillTx/>
                <a:latin typeface="Poppins" pitchFamily="2" charset="77"/>
                <a:ea typeface="Inter"/>
                <a:cs typeface="Poppins" pitchFamily="2" charset="77"/>
                <a:sym typeface="Inter"/>
              </a:rPr>
              <a:t> live.</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Tree>
    <p:extLst>
      <p:ext uri="{BB962C8B-B14F-4D97-AF65-F5344CB8AC3E}">
        <p14:creationId xmlns:p14="http://schemas.microsoft.com/office/powerpoint/2010/main" val="3903933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AF9FB"/>
        </a:solidFill>
        <a:effectLst/>
      </p:bgPr>
    </p:bg>
    <p:spTree>
      <p:nvGrpSpPr>
        <p:cNvPr id="1" name="Shape 112"/>
        <p:cNvGrpSpPr/>
        <p:nvPr/>
      </p:nvGrpSpPr>
      <p:grpSpPr>
        <a:xfrm>
          <a:off x="0" y="0"/>
          <a:ext cx="0" cy="0"/>
          <a:chOff x="0" y="0"/>
          <a:chExt cx="0" cy="0"/>
        </a:xfrm>
      </p:grpSpPr>
      <p:sp>
        <p:nvSpPr>
          <p:cNvPr id="113" name="Google Shape;113;p7"/>
          <p:cNvSpPr/>
          <p:nvPr/>
        </p:nvSpPr>
        <p:spPr>
          <a:xfrm>
            <a:off x="640080" y="502920"/>
            <a:ext cx="5486400" cy="3200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00AA"/>
              </a:buClr>
              <a:buSzPts val="1200"/>
              <a:buFont typeface="Arial"/>
              <a:buNone/>
              <a:tabLst/>
              <a:defRPr/>
            </a:pPr>
            <a:r>
              <a:rPr kumimoji="0" lang="en-US" sz="1200" b="1" i="0" u="none" strike="noStrike" kern="0" cap="none" spc="0" normalizeH="0" baseline="0" noProof="0" err="1">
                <a:ln>
                  <a:noFill/>
                </a:ln>
                <a:solidFill>
                  <a:srgbClr val="FF00AA"/>
                </a:solidFill>
                <a:effectLst/>
                <a:uLnTx/>
                <a:uFillTx/>
                <a:latin typeface="Poppins" pitchFamily="2" charset="77"/>
                <a:ea typeface="Calibri"/>
                <a:cs typeface="Poppins" pitchFamily="2" charset="77"/>
                <a:sym typeface="Arial"/>
              </a:rPr>
              <a:t>aibox.swiss</a:t>
            </a:r>
            <a:endParaRPr kumimoji="0" sz="1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14" name="Google Shape;114;p7"/>
          <p:cNvSpPr/>
          <p:nvPr/>
        </p:nvSpPr>
        <p:spPr>
          <a:xfrm>
            <a:off x="640080" y="868680"/>
            <a:ext cx="8627906" cy="9144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4A2F83"/>
              </a:buClr>
              <a:buSzPts val="3200"/>
              <a:buFont typeface="Inter"/>
              <a:buNone/>
              <a:tabLst/>
              <a:defRPr/>
            </a:pPr>
            <a:r>
              <a:rPr kumimoji="0" lang="en-US" sz="32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Das AI now Onboarding-</a:t>
            </a:r>
            <a:r>
              <a:rPr kumimoji="0" lang="en-US" sz="3200" b="0" i="0" u="none" strike="noStrike" kern="0" cap="none" spc="0" normalizeH="0" baseline="0" noProof="0" err="1">
                <a:ln>
                  <a:noFill/>
                </a:ln>
                <a:solidFill>
                  <a:srgbClr val="4A2F83"/>
                </a:solidFill>
                <a:effectLst/>
                <a:uLnTx/>
                <a:uFillTx/>
                <a:latin typeface="Poppins" pitchFamily="2" charset="77"/>
                <a:ea typeface="Inter"/>
                <a:cs typeface="Poppins" pitchFamily="2" charset="77"/>
                <a:sym typeface="Inter"/>
              </a:rPr>
              <a:t>Angebot</a:t>
            </a:r>
            <a:r>
              <a:rPr kumimoji="0" lang="en-US" sz="3200" b="0" i="0" u="none" strike="noStrike" kern="0" cap="none" spc="0" normalizeH="0" baseline="0" noProof="0">
                <a:ln>
                  <a:noFill/>
                </a:ln>
                <a:solidFill>
                  <a:srgbClr val="4A2F83"/>
                </a:solidFill>
                <a:effectLst/>
                <a:uLnTx/>
                <a:uFillTx/>
                <a:latin typeface="Poppins" pitchFamily="2" charset="77"/>
                <a:ea typeface="Inter"/>
                <a:cs typeface="Poppins" pitchFamily="2" charset="77"/>
                <a:sym typeface="Inter"/>
              </a:rPr>
              <a:t> für Gemeinden.</a:t>
            </a:r>
            <a:endParaRPr kumimoji="0" sz="3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15" name="Google Shape;115;p7"/>
          <p:cNvSpPr/>
          <p:nvPr/>
        </p:nvSpPr>
        <p:spPr>
          <a:xfrm>
            <a:off x="1280160" y="1965960"/>
            <a:ext cx="9628632" cy="3703320"/>
          </a:xfrm>
          <a:prstGeom prst="roundRect">
            <a:avLst>
              <a:gd name="adj" fmla="val 3457"/>
            </a:avLst>
          </a:prstGeom>
          <a:solidFill>
            <a:srgbClr val="4A2F8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116" name="Google Shape;116;p7"/>
          <p:cNvSpPr/>
          <p:nvPr/>
        </p:nvSpPr>
        <p:spPr>
          <a:xfrm>
            <a:off x="1648400" y="2445012"/>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117" name="Google Shape;117;p7" descr="assets/icon_box.png"/>
          <p:cNvPicPr preferRelativeResize="0"/>
          <p:nvPr/>
        </p:nvPicPr>
        <p:blipFill rotWithShape="1">
          <a:blip r:embed="rId3">
            <a:alphaModFix/>
          </a:blip>
          <a:srcRect/>
          <a:stretch/>
        </p:blipFill>
        <p:spPr>
          <a:xfrm>
            <a:off x="1784463" y="2581075"/>
            <a:ext cx="294803" cy="294803"/>
          </a:xfrm>
          <a:prstGeom prst="rect">
            <a:avLst/>
          </a:prstGeom>
          <a:noFill/>
          <a:ln>
            <a:noFill/>
          </a:ln>
        </p:spPr>
      </p:pic>
      <p:sp>
        <p:nvSpPr>
          <p:cNvPr id="118" name="Google Shape;118;p7"/>
          <p:cNvSpPr/>
          <p:nvPr/>
        </p:nvSpPr>
        <p:spPr>
          <a:xfrm>
            <a:off x="2480504" y="2316996"/>
            <a:ext cx="3657600" cy="82296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700"/>
              <a:buFont typeface="Inter"/>
              <a:buNone/>
              <a:tabLst/>
              <a:defRPr/>
            </a:pPr>
            <a:r>
              <a:rPr kumimoji="0" lang="en-US" sz="17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aibox-Lizenz</a:t>
            </a:r>
            <a:endParaRPr kumimoji="0" sz="17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19" name="Google Shape;119;p7"/>
          <p:cNvSpPr/>
          <p:nvPr/>
        </p:nvSpPr>
        <p:spPr>
          <a:xfrm>
            <a:off x="5205106" y="2316996"/>
            <a:ext cx="4005072" cy="82296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ECE5F5"/>
              </a:buClr>
              <a:buSzPts val="1400"/>
              <a:buFont typeface="Arial"/>
              <a:buNone/>
              <a:tabLst/>
              <a:defRPr/>
            </a:pPr>
            <a:r>
              <a:rPr kumimoji="0" lang="en-US" sz="1400" b="0" i="0" u="none" strike="noStrike" kern="0" cap="none" spc="0" normalizeH="0" baseline="0" noProof="0">
                <a:ln>
                  <a:noFill/>
                </a:ln>
                <a:solidFill>
                  <a:srgbClr val="ECE5F5"/>
                </a:solidFill>
                <a:effectLst/>
                <a:uLnTx/>
                <a:uFillTx/>
                <a:latin typeface="Poppins" pitchFamily="2" charset="77"/>
                <a:cs typeface="Poppins" pitchFamily="2" charset="77"/>
                <a:sym typeface="Arial"/>
              </a:rPr>
              <a:t>Gemeinde-</a:t>
            </a:r>
            <a:r>
              <a:rPr kumimoji="0" lang="en-US" sz="1400" b="0" i="0" u="none" strike="noStrike" kern="0" cap="none" spc="0" normalizeH="0" baseline="0" noProof="0" err="1">
                <a:ln>
                  <a:noFill/>
                </a:ln>
                <a:solidFill>
                  <a:srgbClr val="ECE5F5"/>
                </a:solidFill>
                <a:effectLst/>
                <a:uLnTx/>
                <a:uFillTx/>
                <a:latin typeface="Poppins" pitchFamily="2" charset="77"/>
                <a:cs typeface="Poppins" pitchFamily="2" charset="77"/>
                <a:sym typeface="Arial"/>
              </a:rPr>
              <a:t>Mandant</a:t>
            </a:r>
            <a:r>
              <a:rPr kumimoji="0" lang="en-US" sz="1400" b="0" i="0" u="none" strike="noStrike" kern="0" cap="none" spc="0" normalizeH="0" baseline="0" noProof="0">
                <a:ln>
                  <a:noFill/>
                </a:ln>
                <a:solidFill>
                  <a:srgbClr val="ECE5F5"/>
                </a:solidFill>
                <a:effectLst/>
                <a:uLnTx/>
                <a:uFillTx/>
                <a:latin typeface="Poppins" pitchFamily="2" charset="77"/>
                <a:cs typeface="Poppins" pitchFamily="2" charset="77"/>
                <a:sym typeface="Arial"/>
              </a:rPr>
              <a:t>, </a:t>
            </a:r>
            <a:r>
              <a:rPr kumimoji="0" lang="en-US" sz="1400" b="0" i="0" u="none" strike="noStrike" kern="0" cap="none" spc="0" normalizeH="0" baseline="0" noProof="0" err="1">
                <a:ln>
                  <a:noFill/>
                </a:ln>
                <a:solidFill>
                  <a:srgbClr val="ECE5F5"/>
                </a:solidFill>
                <a:effectLst/>
                <a:uLnTx/>
                <a:uFillTx/>
                <a:latin typeface="Poppins" pitchFamily="2" charset="77"/>
                <a:cs typeface="Poppins" pitchFamily="2" charset="77"/>
                <a:sym typeface="Arial"/>
              </a:rPr>
              <a:t>vollständig</a:t>
            </a:r>
            <a:r>
              <a:rPr kumimoji="0" lang="en-US" sz="1400" b="0" i="0" u="none" strike="noStrike" kern="0" cap="none" spc="0" normalizeH="0" baseline="0" noProof="0">
                <a:ln>
                  <a:noFill/>
                </a:ln>
                <a:solidFill>
                  <a:srgbClr val="ECE5F5"/>
                </a:solidFill>
                <a:effectLst/>
                <a:uLnTx/>
                <a:uFillTx/>
                <a:latin typeface="Poppins" pitchFamily="2" charset="77"/>
                <a:cs typeface="Poppins" pitchFamily="2" charset="77"/>
                <a:sym typeface="Arial"/>
              </a:rPr>
              <a:t> in der Schweiz </a:t>
            </a:r>
            <a:r>
              <a:rPr kumimoji="0" lang="en-US" sz="1400" b="0" i="0" u="none" strike="noStrike" kern="0" cap="none" spc="0" normalizeH="0" baseline="0" noProof="0" err="1">
                <a:ln>
                  <a:noFill/>
                </a:ln>
                <a:solidFill>
                  <a:srgbClr val="ECE5F5"/>
                </a:solidFill>
                <a:effectLst/>
                <a:uLnTx/>
                <a:uFillTx/>
                <a:latin typeface="Poppins" pitchFamily="2" charset="77"/>
                <a:cs typeface="Poppins" pitchFamily="2" charset="77"/>
                <a:sym typeface="Arial"/>
              </a:rPr>
              <a:t>gehostet</a:t>
            </a:r>
            <a:r>
              <a:rPr kumimoji="0" lang="en-US" sz="1400" b="0" i="0" u="none" strike="noStrike" kern="0" cap="none" spc="0" normalizeH="0" baseline="0" noProof="0">
                <a:ln>
                  <a:noFill/>
                </a:ln>
                <a:solidFill>
                  <a:srgbClr val="ECE5F5"/>
                </a:solidFill>
                <a:effectLst/>
                <a:uLnTx/>
                <a:uFillTx/>
                <a:latin typeface="Poppins" pitchFamily="2" charset="77"/>
                <a:cs typeface="Poppins" pitchFamily="2" charset="77"/>
                <a:sym typeface="Arial"/>
              </a:rPr>
              <a:t>, DSG-</a:t>
            </a:r>
            <a:r>
              <a:rPr kumimoji="0" lang="en-US" sz="1400" b="0" i="0" u="none" strike="noStrike" kern="0" cap="none" spc="0" normalizeH="0" baseline="0" noProof="0" err="1">
                <a:ln>
                  <a:noFill/>
                </a:ln>
                <a:solidFill>
                  <a:srgbClr val="ECE5F5"/>
                </a:solidFill>
                <a:effectLst/>
                <a:uLnTx/>
                <a:uFillTx/>
                <a:latin typeface="Poppins" pitchFamily="2" charset="77"/>
                <a:cs typeface="Poppins" pitchFamily="2" charset="77"/>
                <a:sym typeface="Arial"/>
              </a:rPr>
              <a:t>konform</a:t>
            </a:r>
            <a:r>
              <a:rPr kumimoji="0" lang="en-US" sz="1400" b="0" i="0" u="none" strike="noStrike" kern="0" cap="none" spc="0" normalizeH="0" baseline="0" noProof="0">
                <a:ln>
                  <a:noFill/>
                </a:ln>
                <a:solidFill>
                  <a:srgbClr val="ECE5F5"/>
                </a:solidFill>
                <a:effectLst/>
                <a:uLnTx/>
                <a:uFillTx/>
                <a:latin typeface="Poppins" pitchFamily="2" charset="77"/>
                <a:cs typeface="Poppins" pitchFamily="2" charset="77"/>
                <a:sym typeface="Arial"/>
              </a:rPr>
              <a:t>.</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20" name="Google Shape;120;p7"/>
          <p:cNvSpPr/>
          <p:nvPr/>
        </p:nvSpPr>
        <p:spPr>
          <a:xfrm>
            <a:off x="1648400" y="3469140"/>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121" name="Google Shape;121;p7" descr="assets/icon_book.png"/>
          <p:cNvPicPr preferRelativeResize="0"/>
          <p:nvPr/>
        </p:nvPicPr>
        <p:blipFill rotWithShape="1">
          <a:blip r:embed="rId4">
            <a:alphaModFix/>
          </a:blip>
          <a:srcRect/>
          <a:stretch/>
        </p:blipFill>
        <p:spPr>
          <a:xfrm>
            <a:off x="1784463" y="3605203"/>
            <a:ext cx="294803" cy="294803"/>
          </a:xfrm>
          <a:prstGeom prst="rect">
            <a:avLst/>
          </a:prstGeom>
          <a:noFill/>
          <a:ln>
            <a:noFill/>
          </a:ln>
        </p:spPr>
      </p:pic>
      <p:sp>
        <p:nvSpPr>
          <p:cNvPr id="122" name="Google Shape;122;p7"/>
          <p:cNvSpPr/>
          <p:nvPr/>
        </p:nvSpPr>
        <p:spPr>
          <a:xfrm>
            <a:off x="2480504" y="3341124"/>
            <a:ext cx="2588540" cy="82296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700"/>
              <a:buFont typeface="Inter"/>
              <a:buNone/>
              <a:tabLst/>
              <a:defRPr/>
            </a:pPr>
            <a:r>
              <a:rPr kumimoji="0" lang="en-US" sz="17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KI-</a:t>
            </a:r>
            <a:r>
              <a:rPr kumimoji="0" lang="en-US" sz="1700" b="1" i="0" u="none" strike="noStrike" kern="0" cap="none" spc="0" normalizeH="0" baseline="0" noProof="0" err="1">
                <a:ln>
                  <a:noFill/>
                </a:ln>
                <a:solidFill>
                  <a:srgbClr val="FFFFFF"/>
                </a:solidFill>
                <a:effectLst/>
                <a:uLnTx/>
                <a:uFillTx/>
                <a:latin typeface="Poppins" pitchFamily="2" charset="77"/>
                <a:ea typeface="Inter"/>
                <a:cs typeface="Poppins" pitchFamily="2" charset="77"/>
                <a:sym typeface="Inter"/>
              </a:rPr>
              <a:t>Schulung</a:t>
            </a:r>
            <a:r>
              <a:rPr kumimoji="0" lang="en-US" sz="17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 für </a:t>
            </a:r>
            <a:r>
              <a:rPr kumimoji="0" lang="en-US" sz="1700" b="1" i="0" u="none" strike="noStrike" kern="0" cap="none" spc="0" normalizeH="0" baseline="0" noProof="0" err="1">
                <a:ln>
                  <a:noFill/>
                </a:ln>
                <a:solidFill>
                  <a:srgbClr val="FFFFFF"/>
                </a:solidFill>
                <a:effectLst/>
                <a:uLnTx/>
                <a:uFillTx/>
                <a:latin typeface="Poppins" pitchFamily="2" charset="77"/>
                <a:ea typeface="Inter"/>
                <a:cs typeface="Poppins" pitchFamily="2" charset="77"/>
                <a:sym typeface="Inter"/>
              </a:rPr>
              <a:t>Mitarbeitende</a:t>
            </a:r>
            <a:endParaRPr kumimoji="0" sz="17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23" name="Google Shape;123;p7"/>
          <p:cNvSpPr/>
          <p:nvPr/>
        </p:nvSpPr>
        <p:spPr>
          <a:xfrm>
            <a:off x="5205106" y="3341124"/>
            <a:ext cx="4005072" cy="82296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ECE5F5"/>
              </a:buClr>
              <a:buSzPts val="1400"/>
              <a:buFont typeface="Arial"/>
              <a:buNone/>
              <a:tabLst/>
              <a:defRPr/>
            </a:pPr>
            <a:r>
              <a:rPr kumimoji="0" lang="en-US" sz="1400" b="0" i="0" u="none" strike="noStrike" kern="0" cap="none" spc="0" normalizeH="0" baseline="0" noProof="0">
                <a:ln>
                  <a:noFill/>
                </a:ln>
                <a:solidFill>
                  <a:srgbClr val="ECE5F5"/>
                </a:solidFill>
                <a:effectLst/>
                <a:uLnTx/>
                <a:uFillTx/>
                <a:latin typeface="Poppins" pitchFamily="2" charset="77"/>
                <a:cs typeface="Poppins" pitchFamily="2" charset="77"/>
                <a:sym typeface="Arial"/>
              </a:rPr>
              <a:t>Praxisnah, zugeschnitten auf den Verwaltungsalltag.</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24" name="Google Shape;124;p7"/>
          <p:cNvSpPr/>
          <p:nvPr/>
        </p:nvSpPr>
        <p:spPr>
          <a:xfrm>
            <a:off x="1648400" y="4493268"/>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125" name="Google Shape;125;p7" descr="assets/icon_usercheck.png"/>
          <p:cNvPicPr preferRelativeResize="0"/>
          <p:nvPr/>
        </p:nvPicPr>
        <p:blipFill rotWithShape="1">
          <a:blip r:embed="rId5">
            <a:alphaModFix/>
          </a:blip>
          <a:srcRect/>
          <a:stretch/>
        </p:blipFill>
        <p:spPr>
          <a:xfrm>
            <a:off x="1784463" y="4629331"/>
            <a:ext cx="294803" cy="294803"/>
          </a:xfrm>
          <a:prstGeom prst="rect">
            <a:avLst/>
          </a:prstGeom>
          <a:noFill/>
          <a:ln>
            <a:noFill/>
          </a:ln>
        </p:spPr>
      </p:pic>
      <p:sp>
        <p:nvSpPr>
          <p:cNvPr id="126" name="Google Shape;126;p7"/>
          <p:cNvSpPr/>
          <p:nvPr/>
        </p:nvSpPr>
        <p:spPr>
          <a:xfrm>
            <a:off x="2480504" y="4365252"/>
            <a:ext cx="2588540" cy="82296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700"/>
              <a:buFont typeface="Inter"/>
              <a:buNone/>
              <a:tabLst/>
              <a:defRPr/>
            </a:pPr>
            <a:r>
              <a:rPr kumimoji="0" lang="en-US" sz="17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Onboarding-</a:t>
            </a:r>
            <a:r>
              <a:rPr kumimoji="0" lang="en-US" sz="1700" b="1" i="0" u="none" strike="noStrike" kern="0" cap="none" spc="0" normalizeH="0" baseline="0" noProof="0" err="1">
                <a:ln>
                  <a:noFill/>
                </a:ln>
                <a:solidFill>
                  <a:srgbClr val="FFFFFF"/>
                </a:solidFill>
                <a:effectLst/>
                <a:uLnTx/>
                <a:uFillTx/>
                <a:latin typeface="Poppins" pitchFamily="2" charset="77"/>
                <a:ea typeface="Inter"/>
                <a:cs typeface="Poppins" pitchFamily="2" charset="77"/>
                <a:sym typeface="Inter"/>
              </a:rPr>
              <a:t>Begleitung</a:t>
            </a:r>
            <a:endParaRPr kumimoji="0" sz="17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27" name="Google Shape;127;p7"/>
          <p:cNvSpPr/>
          <p:nvPr/>
        </p:nvSpPr>
        <p:spPr>
          <a:xfrm>
            <a:off x="5205106" y="4365252"/>
            <a:ext cx="4005072" cy="82296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ECE5F5"/>
              </a:buClr>
              <a:buSzPts val="1400"/>
              <a:buFont typeface="Arial"/>
              <a:buNone/>
              <a:tabLst/>
              <a:defRPr/>
            </a:pPr>
            <a:r>
              <a:rPr kumimoji="0" lang="en-US" sz="1400" b="0" i="0" u="none" strike="noStrike" kern="0" cap="none" spc="0" normalizeH="0" baseline="0" noProof="0">
                <a:ln>
                  <a:noFill/>
                </a:ln>
                <a:solidFill>
                  <a:srgbClr val="ECE5F5"/>
                </a:solidFill>
                <a:effectLst/>
                <a:uLnTx/>
                <a:uFillTx/>
                <a:latin typeface="Poppins" pitchFamily="2" charset="77"/>
                <a:cs typeface="Poppins" pitchFamily="2" charset="77"/>
                <a:sym typeface="Arial"/>
              </a:rPr>
              <a:t>Persönliche Einführung und Support beim Start.</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28" name="Google Shape;128;p7"/>
          <p:cNvSpPr/>
          <p:nvPr/>
        </p:nvSpPr>
        <p:spPr>
          <a:xfrm>
            <a:off x="1280160" y="5925312"/>
            <a:ext cx="9628632" cy="365760"/>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7C568F"/>
              </a:buClr>
              <a:buSzPts val="1200"/>
              <a:buFont typeface="Arial"/>
              <a:buNone/>
              <a:tabLst/>
              <a:defRPr/>
            </a:pPr>
            <a:r>
              <a:rPr kumimoji="0" lang="en-US" sz="1200" b="0" i="1" u="none" strike="noStrike" kern="0" cap="none" spc="0" normalizeH="0" baseline="0" noProof="0">
                <a:ln>
                  <a:noFill/>
                </a:ln>
                <a:solidFill>
                  <a:srgbClr val="7C568F"/>
                </a:solidFill>
                <a:effectLst/>
                <a:uLnTx/>
                <a:uFillTx/>
                <a:latin typeface="Poppins" pitchFamily="2" charset="77"/>
                <a:cs typeface="Poppins" pitchFamily="2" charset="77"/>
                <a:sym typeface="Arial"/>
              </a:rPr>
              <a:t>Realisiert über die aibox-Partnerschaft mit Swiss Post Digital Government AG</a:t>
            </a:r>
            <a:endParaRPr kumimoji="0" sz="1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pic>
        <p:nvPicPr>
          <p:cNvPr id="3" name="Grafik 2" descr="Ein Bild, das Screenshot, Schwarz, Dunkelheit, Grafiken enthält.&#10;&#10;KI-generierte Inhalte können fehlerhaft sein.">
            <a:extLst>
              <a:ext uri="{FF2B5EF4-FFF2-40B4-BE49-F238E27FC236}">
                <a16:creationId xmlns:a16="http://schemas.microsoft.com/office/drawing/2014/main" id="{78782065-C821-5882-8AD6-CD3DE23BA37F}"/>
              </a:ext>
            </a:extLst>
          </p:cNvPr>
          <p:cNvPicPr>
            <a:picLocks noChangeAspect="1"/>
          </p:cNvPicPr>
          <p:nvPr/>
        </p:nvPicPr>
        <p:blipFill>
          <a:blip r:embed="rId6"/>
          <a:stretch>
            <a:fillRect/>
          </a:stretch>
        </p:blipFill>
        <p:spPr>
          <a:xfrm>
            <a:off x="10586415" y="5957166"/>
            <a:ext cx="1157745" cy="604041"/>
          </a:xfrm>
          <a:prstGeom prst="rect">
            <a:avLst/>
          </a:prstGeom>
        </p:spPr>
      </p:pic>
      <p:sp>
        <p:nvSpPr>
          <p:cNvPr id="4" name="Google Shape;115;p7">
            <a:extLst>
              <a:ext uri="{FF2B5EF4-FFF2-40B4-BE49-F238E27FC236}">
                <a16:creationId xmlns:a16="http://schemas.microsoft.com/office/drawing/2014/main" id="{71F6685D-F421-566F-1ECD-C3CF31D1B32F}"/>
              </a:ext>
            </a:extLst>
          </p:cNvPr>
          <p:cNvSpPr/>
          <p:nvPr/>
        </p:nvSpPr>
        <p:spPr>
          <a:xfrm rot="1523597">
            <a:off x="8920953" y="1363113"/>
            <a:ext cx="2397124" cy="1630681"/>
          </a:xfrm>
          <a:prstGeom prst="roundRect">
            <a:avLst>
              <a:gd name="adj" fmla="val 10069"/>
            </a:avLst>
          </a:prstGeom>
          <a:solidFill>
            <a:srgbClr val="F9CA2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7" name="Textfeld 6">
            <a:extLst>
              <a:ext uri="{FF2B5EF4-FFF2-40B4-BE49-F238E27FC236}">
                <a16:creationId xmlns:a16="http://schemas.microsoft.com/office/drawing/2014/main" id="{2578501D-8C37-4158-A93F-D7CAA2D7A3BD}"/>
              </a:ext>
            </a:extLst>
          </p:cNvPr>
          <p:cNvSpPr txBox="1"/>
          <p:nvPr/>
        </p:nvSpPr>
        <p:spPr>
          <a:xfrm rot="1538407">
            <a:off x="9113002" y="1472340"/>
            <a:ext cx="228393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e-DE" sz="1600" b="1" i="0" u="none" strike="noStrike" kern="0" cap="none" spc="0" normalizeH="0" baseline="0" noProof="0">
                <a:ln>
                  <a:noFill/>
                </a:ln>
                <a:solidFill>
                  <a:srgbClr val="000000"/>
                </a:solidFill>
                <a:effectLst/>
                <a:uLnTx/>
                <a:uFillTx/>
                <a:latin typeface="Poppins" pitchFamily="2" charset="77"/>
                <a:cs typeface="Poppins" pitchFamily="2" charset="77"/>
                <a:sym typeface="Arial"/>
              </a:rPr>
              <a:t>Roadshow Spezialrabatt – </a:t>
            </a:r>
            <a:r>
              <a:rPr kumimoji="0" lang="de-DE" sz="1600" b="0" i="0" u="none" strike="noStrike" kern="0" cap="none" spc="0" normalizeH="0" baseline="0" noProof="0">
                <a:ln>
                  <a:noFill/>
                </a:ln>
                <a:solidFill>
                  <a:srgbClr val="000000"/>
                </a:solidFill>
                <a:effectLst/>
                <a:uLnTx/>
                <a:uFillTx/>
                <a:latin typeface="Poppins" pitchFamily="2" charset="77"/>
                <a:cs typeface="Poppins" pitchFamily="2" charset="77"/>
                <a:sym typeface="Arial"/>
              </a:rPr>
              <a:t>gültig bis 30.11.2026</a:t>
            </a:r>
          </a:p>
        </p:txBody>
      </p:sp>
      <p:sp>
        <p:nvSpPr>
          <p:cNvPr id="8" name="Textfeld 7">
            <a:extLst>
              <a:ext uri="{FF2B5EF4-FFF2-40B4-BE49-F238E27FC236}">
                <a16:creationId xmlns:a16="http://schemas.microsoft.com/office/drawing/2014/main" id="{710D587B-8B45-77C7-3EF7-517CD2DB66D9}"/>
              </a:ext>
            </a:extLst>
          </p:cNvPr>
          <p:cNvSpPr txBox="1"/>
          <p:nvPr/>
        </p:nvSpPr>
        <p:spPr>
          <a:xfrm rot="1538407">
            <a:off x="8800451" y="2290293"/>
            <a:ext cx="228393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e-DE" sz="1600" b="1" i="0" u="none" strike="noStrike" kern="0" cap="none" spc="0" normalizeH="0" baseline="0" noProof="0">
                <a:ln>
                  <a:noFill/>
                </a:ln>
                <a:solidFill>
                  <a:srgbClr val="000000"/>
                </a:solidFill>
                <a:effectLst/>
                <a:uLnTx/>
                <a:uFillTx/>
                <a:latin typeface="Poppins" pitchFamily="2" charset="77"/>
                <a:cs typeface="Poppins" pitchFamily="2" charset="77"/>
                <a:sym typeface="Arial"/>
              </a:rPr>
              <a:t>20 Prozent– </a:t>
            </a:r>
            <a:r>
              <a:rPr kumimoji="0" lang="de-DE" sz="1600" b="0" i="0" u="none" strike="noStrike" kern="0" cap="none" spc="0" normalizeH="0" baseline="0" noProof="0">
                <a:ln>
                  <a:noFill/>
                </a:ln>
                <a:solidFill>
                  <a:srgbClr val="000000"/>
                </a:solidFill>
                <a:effectLst/>
                <a:uLnTx/>
                <a:uFillTx/>
                <a:latin typeface="Poppins" pitchFamily="2" charset="77"/>
                <a:cs typeface="Poppins" pitchFamily="2" charset="77"/>
                <a:sym typeface="Arial"/>
              </a:rPr>
              <a:t>auf </a:t>
            </a:r>
            <a:r>
              <a:rPr kumimoji="0" lang="de-DE" sz="1600" b="0" i="0" u="none" strike="noStrike" kern="0" cap="none" spc="0" normalizeH="0" baseline="0" noProof="0" err="1">
                <a:ln>
                  <a:noFill/>
                </a:ln>
                <a:solidFill>
                  <a:srgbClr val="000000"/>
                </a:solidFill>
                <a:effectLst/>
                <a:uLnTx/>
                <a:uFillTx/>
                <a:latin typeface="Poppins" pitchFamily="2" charset="77"/>
                <a:cs typeface="Poppins" pitchFamily="2" charset="77"/>
                <a:sym typeface="Arial"/>
              </a:rPr>
              <a:t>aibox</a:t>
            </a:r>
            <a:r>
              <a:rPr kumimoji="0" lang="de-DE" sz="1600" b="0" i="0" u="none" strike="noStrike" kern="0" cap="none" spc="0" normalizeH="0" baseline="0" noProof="0">
                <a:ln>
                  <a:noFill/>
                </a:ln>
                <a:solidFill>
                  <a:srgbClr val="000000"/>
                </a:solidFill>
                <a:effectLst/>
                <a:uLnTx/>
                <a:uFillTx/>
                <a:latin typeface="Poppins" pitchFamily="2" charset="77"/>
                <a:cs typeface="Poppins" pitchFamily="2" charset="77"/>
                <a:sym typeface="Arial"/>
              </a:rPr>
              <a:t> Jahreslizenz.</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4A2F83"/>
        </a:solidFill>
        <a:effectLst/>
      </p:bgPr>
    </p:bg>
    <p:spTree>
      <p:nvGrpSpPr>
        <p:cNvPr id="1" name="Shape 133"/>
        <p:cNvGrpSpPr/>
        <p:nvPr/>
      </p:nvGrpSpPr>
      <p:grpSpPr>
        <a:xfrm>
          <a:off x="0" y="0"/>
          <a:ext cx="0" cy="0"/>
          <a:chOff x="0" y="0"/>
          <a:chExt cx="0" cy="0"/>
        </a:xfrm>
      </p:grpSpPr>
      <p:sp>
        <p:nvSpPr>
          <p:cNvPr id="134" name="Google Shape;134;p8"/>
          <p:cNvSpPr/>
          <p:nvPr/>
        </p:nvSpPr>
        <p:spPr>
          <a:xfrm>
            <a:off x="-1828800" y="-2011680"/>
            <a:ext cx="5029200" cy="5029200"/>
          </a:xfrm>
          <a:prstGeom prst="ellipse">
            <a:avLst/>
          </a:prstGeom>
          <a:solidFill>
            <a:srgbClr val="3C1F7A">
              <a:alpha val="6000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sp>
        <p:nvSpPr>
          <p:cNvPr id="135" name="Google Shape;135;p8"/>
          <p:cNvSpPr/>
          <p:nvPr/>
        </p:nvSpPr>
        <p:spPr>
          <a:xfrm>
            <a:off x="640080" y="548640"/>
            <a:ext cx="7315200" cy="32004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00AA"/>
              </a:buClr>
              <a:buSzPts val="1200"/>
              <a:buFont typeface="Arial"/>
              <a:buNone/>
              <a:tabLst/>
              <a:defRPr/>
            </a:pPr>
            <a:r>
              <a:rPr kumimoji="0" lang="en-US" sz="1200" b="1" i="0" u="none" strike="noStrike" kern="0" cap="none" spc="0" normalizeH="0" baseline="0" noProof="0">
                <a:ln>
                  <a:noFill/>
                </a:ln>
                <a:solidFill>
                  <a:srgbClr val="FF00AA"/>
                </a:solidFill>
                <a:effectLst/>
                <a:uLnTx/>
                <a:uFillTx/>
                <a:latin typeface="Poppins" pitchFamily="2" charset="77"/>
                <a:cs typeface="Poppins" pitchFamily="2" charset="77"/>
                <a:sym typeface="Arial"/>
              </a:rPr>
              <a:t>NÄCHSTER SCHRITT</a:t>
            </a:r>
            <a:endParaRPr kumimoji="0" sz="12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36" name="Google Shape;136;p8"/>
          <p:cNvSpPr/>
          <p:nvPr/>
        </p:nvSpPr>
        <p:spPr>
          <a:xfrm>
            <a:off x="640080" y="1051560"/>
            <a:ext cx="7040880" cy="173736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8000"/>
              </a:lnSpc>
              <a:spcBef>
                <a:spcPts val="0"/>
              </a:spcBef>
              <a:spcAft>
                <a:spcPts val="0"/>
              </a:spcAft>
              <a:buClr>
                <a:srgbClr val="FFFFFF"/>
              </a:buClr>
              <a:buSzPts val="3400"/>
              <a:buFont typeface="Inter"/>
              <a:buNone/>
              <a:tabLst/>
              <a:defRPr/>
            </a:pPr>
            <a:r>
              <a:rPr kumimoji="0" lang="en-US" sz="34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Lassen Sie </a:t>
            </a:r>
            <a:r>
              <a:rPr kumimoji="0" lang="en-US" sz="3400" b="1" i="0" u="none" strike="noStrike" kern="0" cap="none" spc="0" normalizeH="0" baseline="0" noProof="0" err="1">
                <a:ln>
                  <a:noFill/>
                </a:ln>
                <a:solidFill>
                  <a:srgbClr val="FFFFFF"/>
                </a:solidFill>
                <a:effectLst/>
                <a:uLnTx/>
                <a:uFillTx/>
                <a:latin typeface="Poppins" pitchFamily="2" charset="77"/>
                <a:ea typeface="Inter"/>
                <a:cs typeface="Poppins" pitchFamily="2" charset="77"/>
                <a:sym typeface="Inter"/>
              </a:rPr>
              <a:t>uns</a:t>
            </a:r>
            <a:r>
              <a:rPr kumimoji="0" lang="en-US" sz="34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 </a:t>
            </a:r>
            <a:r>
              <a:rPr kumimoji="0" lang="en-US" sz="3400" b="1" i="0" u="none" strike="noStrike" kern="0" cap="none" spc="0" normalizeH="0" baseline="0" noProof="0" err="1">
                <a:ln>
                  <a:noFill/>
                </a:ln>
                <a:solidFill>
                  <a:srgbClr val="FFFFFF"/>
                </a:solidFill>
                <a:effectLst/>
                <a:uLnTx/>
                <a:uFillTx/>
                <a:latin typeface="Poppins" pitchFamily="2" charset="77"/>
                <a:ea typeface="Inter"/>
                <a:cs typeface="Poppins" pitchFamily="2" charset="77"/>
                <a:sym typeface="Inter"/>
              </a:rPr>
              <a:t>Ihre</a:t>
            </a:r>
            <a:r>
              <a:rPr kumimoji="0" lang="en-US" sz="34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 Gemeinde</a:t>
            </a:r>
            <a:endParaRPr kumimoji="0" sz="3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a:p>
            <a:pPr marL="0" marR="0" lvl="0" indent="0" algn="l" defTabSz="914400" rtl="0" eaLnBrk="1" fontAlgn="auto" latinLnBrk="0" hangingPunct="1">
              <a:lnSpc>
                <a:spcPct val="108000"/>
              </a:lnSpc>
              <a:spcBef>
                <a:spcPts val="0"/>
              </a:spcBef>
              <a:spcAft>
                <a:spcPts val="0"/>
              </a:spcAft>
              <a:buClr>
                <a:srgbClr val="FFFFFF"/>
              </a:buClr>
              <a:buSzPts val="3400"/>
              <a:buFont typeface="Inter"/>
              <a:buNone/>
              <a:tabLst/>
              <a:defRPr/>
            </a:pPr>
            <a:r>
              <a:rPr kumimoji="0" lang="en-US" sz="34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KI-</a:t>
            </a:r>
            <a:r>
              <a:rPr kumimoji="0" lang="en-US" sz="3400" b="1" i="0" u="none" strike="noStrike" kern="0" cap="none" spc="0" normalizeH="0" baseline="0" noProof="0" err="1">
                <a:ln>
                  <a:noFill/>
                </a:ln>
                <a:solidFill>
                  <a:srgbClr val="FFFFFF"/>
                </a:solidFill>
                <a:effectLst/>
                <a:uLnTx/>
                <a:uFillTx/>
                <a:latin typeface="Poppins" pitchFamily="2" charset="77"/>
                <a:ea typeface="Inter"/>
                <a:cs typeface="Poppins" pitchFamily="2" charset="77"/>
                <a:sym typeface="Inter"/>
              </a:rPr>
              <a:t>bereit</a:t>
            </a:r>
            <a:r>
              <a:rPr kumimoji="0" lang="en-US" sz="34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 </a:t>
            </a:r>
            <a:r>
              <a:rPr kumimoji="0" lang="en-US" sz="3400" b="1" i="0" u="none" strike="noStrike" kern="0" cap="none" spc="0" normalizeH="0" baseline="0" noProof="0" err="1">
                <a:ln>
                  <a:noFill/>
                </a:ln>
                <a:solidFill>
                  <a:srgbClr val="FFFFFF"/>
                </a:solidFill>
                <a:effectLst/>
                <a:uLnTx/>
                <a:uFillTx/>
                <a:latin typeface="Poppins" pitchFamily="2" charset="77"/>
                <a:ea typeface="Inter"/>
                <a:cs typeface="Poppins" pitchFamily="2" charset="77"/>
                <a:sym typeface="Inter"/>
              </a:rPr>
              <a:t>machen</a:t>
            </a:r>
            <a:r>
              <a:rPr kumimoji="0" lang="en-US" sz="3400" b="1" i="0" u="none" strike="noStrike" kern="0" cap="none" spc="0" normalizeH="0" baseline="0" noProof="0">
                <a:ln>
                  <a:noFill/>
                </a:ln>
                <a:solidFill>
                  <a:srgbClr val="FFFFFF"/>
                </a:solidFill>
                <a:effectLst/>
                <a:uLnTx/>
                <a:uFillTx/>
                <a:latin typeface="Poppins" pitchFamily="2" charset="77"/>
                <a:ea typeface="Inter"/>
                <a:cs typeface="Poppins" pitchFamily="2" charset="77"/>
                <a:sym typeface="Inter"/>
              </a:rPr>
              <a:t>.</a:t>
            </a:r>
            <a:endParaRPr kumimoji="0" sz="3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37" name="Google Shape;137;p8"/>
          <p:cNvSpPr/>
          <p:nvPr/>
        </p:nvSpPr>
        <p:spPr>
          <a:xfrm>
            <a:off x="640080" y="2880360"/>
            <a:ext cx="6675120" cy="82296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E8E2EE"/>
              </a:buClr>
              <a:buSzPts val="1600"/>
              <a:buFont typeface="Arial"/>
              <a:buNone/>
              <a:tabLst/>
              <a:defRPr/>
            </a:pPr>
            <a:r>
              <a:rPr kumimoji="0" lang="en-US" sz="1600" b="0" i="0" u="none" strike="noStrike" kern="0" cap="none" spc="0" normalizeH="0" baseline="0" noProof="0">
                <a:ln>
                  <a:noFill/>
                </a:ln>
                <a:solidFill>
                  <a:srgbClr val="E8E2EE"/>
                </a:solidFill>
                <a:effectLst/>
                <a:uLnTx/>
                <a:uFillTx/>
                <a:latin typeface="Poppins" pitchFamily="2" charset="77"/>
                <a:cs typeface="Poppins" pitchFamily="2" charset="77"/>
                <a:sym typeface="Arial"/>
              </a:rPr>
              <a:t>Vereinbaren Sie ein 15-minütiges Gespräch – wir zeigen Ihnen aibox live, passend zu Ihrer Gemeinde.</a:t>
            </a:r>
            <a:endParaRPr kumimoji="0" sz="16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38" name="Google Shape;138;p8"/>
          <p:cNvSpPr/>
          <p:nvPr/>
        </p:nvSpPr>
        <p:spPr>
          <a:xfrm>
            <a:off x="630936" y="3877056"/>
            <a:ext cx="566928" cy="566928"/>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139" name="Google Shape;139;p8" descr="assets/icon_mail.png"/>
          <p:cNvPicPr preferRelativeResize="0"/>
          <p:nvPr/>
        </p:nvPicPr>
        <p:blipFill rotWithShape="1">
          <a:blip r:embed="rId3">
            <a:alphaModFix/>
          </a:blip>
          <a:srcRect/>
          <a:stretch/>
        </p:blipFill>
        <p:spPr>
          <a:xfrm>
            <a:off x="766999" y="4013119"/>
            <a:ext cx="294803" cy="294803"/>
          </a:xfrm>
          <a:prstGeom prst="rect">
            <a:avLst/>
          </a:prstGeom>
          <a:noFill/>
          <a:ln>
            <a:noFill/>
          </a:ln>
        </p:spPr>
      </p:pic>
      <p:sp>
        <p:nvSpPr>
          <p:cNvPr id="140" name="Google Shape;140;p8"/>
          <p:cNvSpPr/>
          <p:nvPr/>
        </p:nvSpPr>
        <p:spPr>
          <a:xfrm>
            <a:off x="1280934" y="3913632"/>
            <a:ext cx="3657600" cy="50292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500"/>
              <a:buFont typeface="Arial"/>
              <a:buNone/>
              <a:tabLst/>
              <a:defRPr/>
            </a:pPr>
            <a:r>
              <a:rPr kumimoji="0" lang="en-US" sz="1500" b="1" i="0" u="none" strike="noStrike" kern="0" cap="none" spc="0" normalizeH="0" baseline="0" noProof="0" err="1">
                <a:ln>
                  <a:noFill/>
                </a:ln>
                <a:solidFill>
                  <a:srgbClr val="FFFFFF"/>
                </a:solidFill>
                <a:effectLst/>
                <a:uLnTx/>
                <a:uFillTx/>
                <a:latin typeface="Poppins" pitchFamily="2" charset="77"/>
                <a:cs typeface="Poppins" pitchFamily="2" charset="77"/>
                <a:sym typeface="Arial"/>
              </a:rPr>
              <a:t>andreas@ainow.ch</a:t>
            </a:r>
            <a:endParaRPr kumimoji="0" sz="15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sp>
        <p:nvSpPr>
          <p:cNvPr id="142" name="Google Shape;142;p8"/>
          <p:cNvSpPr/>
          <p:nvPr/>
        </p:nvSpPr>
        <p:spPr>
          <a:xfrm>
            <a:off x="8321040" y="1691640"/>
            <a:ext cx="2880360" cy="2880360"/>
          </a:xfrm>
          <a:prstGeom prst="roundRect">
            <a:avLst>
              <a:gd name="adj" fmla="val 4444"/>
            </a:avLst>
          </a:prstGeom>
          <a:solidFill>
            <a:srgbClr val="FFFFFF"/>
          </a:solidFill>
          <a:ln>
            <a:noFill/>
          </a:ln>
          <a:effectLst>
            <a:outerShdw blurRad="127000" dist="50800" dir="5400000" algn="bl" rotWithShape="0">
              <a:srgbClr val="010010">
                <a:alpha val="25098"/>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Poppins" pitchFamily="2" charset="77"/>
              <a:cs typeface="Poppins" pitchFamily="2" charset="77"/>
              <a:sym typeface="Arial"/>
            </a:endParaRPr>
          </a:p>
        </p:txBody>
      </p:sp>
      <p:pic>
        <p:nvPicPr>
          <p:cNvPr id="143" name="Google Shape;143;p8" descr="assets/qr_aibox.png"/>
          <p:cNvPicPr preferRelativeResize="0"/>
          <p:nvPr/>
        </p:nvPicPr>
        <p:blipFill rotWithShape="1">
          <a:blip r:embed="rId4">
            <a:alphaModFix/>
          </a:blip>
          <a:srcRect/>
          <a:stretch/>
        </p:blipFill>
        <p:spPr>
          <a:xfrm>
            <a:off x="8577072" y="1947672"/>
            <a:ext cx="2368296" cy="2368296"/>
          </a:xfrm>
          <a:prstGeom prst="rect">
            <a:avLst/>
          </a:prstGeom>
          <a:noFill/>
          <a:ln>
            <a:noFill/>
          </a:ln>
        </p:spPr>
      </p:pic>
      <p:sp>
        <p:nvSpPr>
          <p:cNvPr id="144" name="Google Shape;144;p8"/>
          <p:cNvSpPr/>
          <p:nvPr/>
        </p:nvSpPr>
        <p:spPr>
          <a:xfrm>
            <a:off x="8321040" y="4709160"/>
            <a:ext cx="2880360" cy="365760"/>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400" b="1" i="0" u="none" strike="noStrike" kern="0" cap="none" spc="0" normalizeH="0" baseline="0" noProof="0" err="1">
                <a:ln>
                  <a:noFill/>
                </a:ln>
                <a:solidFill>
                  <a:srgbClr val="FFFFFF"/>
                </a:solidFill>
                <a:effectLst/>
                <a:uLnTx/>
                <a:uFillTx/>
                <a:latin typeface="Poppins" pitchFamily="2" charset="77"/>
                <a:cs typeface="Poppins" pitchFamily="2" charset="77"/>
                <a:sym typeface="Arial"/>
              </a:rPr>
              <a:t>aibox.swiss</a:t>
            </a:r>
            <a:endParaRPr kumimoji="0" sz="1400" b="0" i="0" u="none" strike="noStrike" kern="0" cap="none" spc="0" normalizeH="0" baseline="0" noProof="0">
              <a:ln>
                <a:noFill/>
              </a:ln>
              <a:solidFill>
                <a:srgbClr val="000000"/>
              </a:solidFill>
              <a:effectLst/>
              <a:uLnTx/>
              <a:uFillTx/>
              <a:latin typeface="Poppins" pitchFamily="2" charset="77"/>
              <a:ea typeface="Calibri"/>
              <a:cs typeface="Poppins" pitchFamily="2" charset="77"/>
              <a:sym typeface="Calibri"/>
            </a:endParaRPr>
          </a:p>
        </p:txBody>
      </p:sp>
      <p:pic>
        <p:nvPicPr>
          <p:cNvPr id="3" name="Google Shape;19;p3" descr="assets/logo_white.png">
            <a:extLst>
              <a:ext uri="{FF2B5EF4-FFF2-40B4-BE49-F238E27FC236}">
                <a16:creationId xmlns:a16="http://schemas.microsoft.com/office/drawing/2014/main" id="{782A6CFD-4210-ED25-A2C8-729E1D4C1593}"/>
              </a:ext>
            </a:extLst>
          </p:cNvPr>
          <p:cNvPicPr preferRelativeResize="0"/>
          <p:nvPr/>
        </p:nvPicPr>
        <p:blipFill rotWithShape="1">
          <a:blip r:embed="rId5">
            <a:alphaModFix/>
          </a:blip>
          <a:srcRect/>
          <a:stretch/>
        </p:blipFill>
        <p:spPr>
          <a:xfrm>
            <a:off x="10495962" y="5891172"/>
            <a:ext cx="1417320" cy="7397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F0D4E-20F8-37D0-5CEC-537B1885A7D9}"/>
            </a:ext>
          </a:extLst>
        </p:cNvPr>
        <p:cNvGrpSpPr/>
        <p:nvPr/>
      </p:nvGrpSpPr>
      <p:grpSpPr>
        <a:xfrm>
          <a:off x="0" y="0"/>
          <a:ext cx="0" cy="0"/>
          <a:chOff x="0" y="0"/>
          <a:chExt cx="0" cy="0"/>
        </a:xfrm>
      </p:grpSpPr>
      <p:sp>
        <p:nvSpPr>
          <p:cNvPr id="2" name="Untertitel 1">
            <a:extLst>
              <a:ext uri="{FF2B5EF4-FFF2-40B4-BE49-F238E27FC236}">
                <a16:creationId xmlns:a16="http://schemas.microsoft.com/office/drawing/2014/main" id="{2EA60C6A-BCB2-FDDB-AE9D-FD3F09D0C696}"/>
              </a:ext>
            </a:extLst>
          </p:cNvPr>
          <p:cNvSpPr>
            <a:spLocks noGrp="1"/>
          </p:cNvSpPr>
          <p:nvPr>
            <p:ph type="subTitle" idx="1"/>
          </p:nvPr>
        </p:nvSpPr>
        <p:spPr>
          <a:xfrm>
            <a:off x="412849" y="2529822"/>
            <a:ext cx="11365505" cy="2275999"/>
          </a:xfrm>
        </p:spPr>
        <p:txBody>
          <a:bodyPr/>
          <a:lstStyle/>
          <a:p>
            <a:r>
              <a:rPr lang="de-CH"/>
              <a:t>Fragen &amp; Antworten</a:t>
            </a:r>
            <a:endParaRPr lang="de-DE"/>
          </a:p>
        </p:txBody>
      </p:sp>
      <p:sp>
        <p:nvSpPr>
          <p:cNvPr id="3" name="Textplatzhalter 2">
            <a:extLst>
              <a:ext uri="{FF2B5EF4-FFF2-40B4-BE49-F238E27FC236}">
                <a16:creationId xmlns:a16="http://schemas.microsoft.com/office/drawing/2014/main" id="{B925A00E-CD2F-02EA-5E7F-05094F5E51A1}"/>
              </a:ext>
            </a:extLst>
          </p:cNvPr>
          <p:cNvSpPr>
            <a:spLocks noGrp="1"/>
          </p:cNvSpPr>
          <p:nvPr>
            <p:ph type="body" sz="quarter" idx="10"/>
          </p:nvPr>
        </p:nvSpPr>
        <p:spPr/>
        <p:txBody>
          <a:bodyPr/>
          <a:lstStyle/>
          <a:p>
            <a:endParaRPr lang="de-DE"/>
          </a:p>
        </p:txBody>
      </p:sp>
    </p:spTree>
    <p:extLst>
      <p:ext uri="{BB962C8B-B14F-4D97-AF65-F5344CB8AC3E}">
        <p14:creationId xmlns:p14="http://schemas.microsoft.com/office/powerpoint/2010/main" val="36383101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3FA9D-DCB5-B910-5685-FD97A985526B}"/>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3BA0AC7B-7640-0E24-5988-764F3E0A99BF}"/>
              </a:ext>
            </a:extLst>
          </p:cNvPr>
          <p:cNvSpPr>
            <a:spLocks noGrp="1"/>
          </p:cNvSpPr>
          <p:nvPr>
            <p:ph type="subTitle" idx="1"/>
          </p:nvPr>
        </p:nvSpPr>
        <p:spPr>
          <a:xfrm>
            <a:off x="427273" y="1268759"/>
            <a:ext cx="5667528" cy="4753225"/>
          </a:xfrm>
        </p:spPr>
        <p:txBody>
          <a:bodyPr/>
          <a:lstStyle/>
          <a:p>
            <a:pPr>
              <a:lnSpc>
                <a:spcPct val="100000"/>
              </a:lnSpc>
              <a:spcAft>
                <a:spcPts val="600"/>
              </a:spcAft>
            </a:pPr>
            <a:br>
              <a:rPr lang="en-US" sz="4800">
                <a:solidFill>
                  <a:srgbClr val="000000"/>
                </a:solidFill>
                <a:latin typeface="Segoe UI" pitchFamily="34" charset="0"/>
                <a:ea typeface="Segoe UI" pitchFamily="34" charset="-122"/>
                <a:cs typeface="Segoe UI" pitchFamily="34" charset="-120"/>
              </a:rPr>
            </a:br>
            <a:endParaRPr lang="en-US" sz="4800">
              <a:solidFill>
                <a:srgbClr val="000000"/>
              </a:solidFill>
              <a:latin typeface="Segoe UI" pitchFamily="34" charset="0"/>
              <a:ea typeface="Segoe UI" pitchFamily="34" charset="-122"/>
              <a:cs typeface="Segoe UI" pitchFamily="34" charset="-120"/>
            </a:endParaRPr>
          </a:p>
          <a:p>
            <a:pPr>
              <a:lnSpc>
                <a:spcPct val="100000"/>
              </a:lnSpc>
              <a:spcAft>
                <a:spcPts val="600"/>
              </a:spcAft>
            </a:pPr>
            <a:r>
              <a:rPr lang="en-US" sz="4800">
                <a:solidFill>
                  <a:srgbClr val="000000"/>
                </a:solidFill>
                <a:latin typeface="Segoe UI" pitchFamily="34" charset="0"/>
                <a:ea typeface="Segoe UI" pitchFamily="34" charset="-122"/>
                <a:cs typeface="Segoe UI" pitchFamily="34" charset="-120"/>
              </a:rPr>
              <a:t>eLearning</a:t>
            </a:r>
          </a:p>
          <a:p>
            <a:endParaRPr lang="en-US" sz="1100">
              <a:solidFill>
                <a:srgbClr val="000000"/>
              </a:solidFill>
              <a:latin typeface="Segoe UI" pitchFamily="34" charset="0"/>
              <a:cs typeface="Segoe UI" pitchFamily="34" charset="-120"/>
            </a:endParaRPr>
          </a:p>
          <a:p>
            <a:r>
              <a:rPr lang="en-US" sz="2800" b="0">
                <a:latin typeface="Segoe UI" pitchFamily="34" charset="0"/>
                <a:cs typeface="Segoe UI" pitchFamily="34" charset="-120"/>
              </a:rPr>
              <a:t>Wissen </a:t>
            </a:r>
            <a:r>
              <a:rPr lang="en-US" sz="2800" b="0" err="1">
                <a:latin typeface="Segoe UI" pitchFamily="34" charset="0"/>
                <a:cs typeface="Segoe UI" pitchFamily="34" charset="-120"/>
              </a:rPr>
              <a:t>kontinuierlich</a:t>
            </a:r>
            <a:r>
              <a:rPr lang="en-US" sz="2800" b="0">
                <a:latin typeface="Segoe UI" pitchFamily="34" charset="0"/>
                <a:cs typeface="Segoe UI" pitchFamily="34" charset="-120"/>
              </a:rPr>
              <a:t> </a:t>
            </a:r>
            <a:r>
              <a:rPr lang="en-US" sz="2800" b="0" err="1">
                <a:latin typeface="Segoe UI" pitchFamily="34" charset="0"/>
                <a:cs typeface="Segoe UI" pitchFamily="34" charset="-120"/>
              </a:rPr>
              <a:t>aufbauen</a:t>
            </a:r>
            <a:r>
              <a:rPr lang="en-US" sz="2800" b="0">
                <a:latin typeface="Segoe UI" pitchFamily="34" charset="0"/>
                <a:cs typeface="Segoe UI" pitchFamily="34" charset="-120"/>
              </a:rPr>
              <a:t>.</a:t>
            </a:r>
          </a:p>
          <a:p>
            <a:r>
              <a:rPr lang="en-US" sz="2800" b="0" err="1">
                <a:latin typeface="Segoe UI" pitchFamily="34" charset="0"/>
                <a:cs typeface="Segoe UI" pitchFamily="34" charset="-120"/>
              </a:rPr>
              <a:t>Civetica</a:t>
            </a:r>
            <a:r>
              <a:rPr lang="en-US" sz="2800" b="0">
                <a:latin typeface="Segoe UI" pitchFamily="34" charset="0"/>
                <a:cs typeface="Segoe UI" pitchFamily="34" charset="-120"/>
              </a:rPr>
              <a:t> </a:t>
            </a:r>
            <a:r>
              <a:rPr lang="en-US" sz="2800" b="0" err="1">
                <a:latin typeface="Segoe UI" pitchFamily="34" charset="0"/>
                <a:cs typeface="Segoe UI" pitchFamily="34" charset="-120"/>
              </a:rPr>
              <a:t>sicher</a:t>
            </a:r>
            <a:r>
              <a:rPr lang="en-US" sz="2800" b="0">
                <a:latin typeface="Segoe UI" pitchFamily="34" charset="0"/>
                <a:cs typeface="Segoe UI" pitchFamily="34" charset="-120"/>
              </a:rPr>
              <a:t> </a:t>
            </a:r>
            <a:r>
              <a:rPr lang="en-US" sz="2800" b="0" err="1">
                <a:latin typeface="Segoe UI" pitchFamily="34" charset="0"/>
                <a:cs typeface="Segoe UI" pitchFamily="34" charset="-120"/>
              </a:rPr>
              <a:t>anwenden</a:t>
            </a:r>
            <a:r>
              <a:rPr lang="en-US" sz="2800" b="0">
                <a:latin typeface="Segoe UI" pitchFamily="34" charset="0"/>
                <a:cs typeface="Segoe UI" pitchFamily="34" charset="-120"/>
              </a:rPr>
              <a:t>.</a:t>
            </a:r>
          </a:p>
          <a:p>
            <a:r>
              <a:rPr lang="en-US" sz="2800" b="0" err="1">
                <a:latin typeface="Segoe UI" pitchFamily="34" charset="0"/>
                <a:cs typeface="Segoe UI" pitchFamily="34" charset="-120"/>
              </a:rPr>
              <a:t>Jederzeit</a:t>
            </a:r>
            <a:r>
              <a:rPr lang="en-US" sz="2800" b="0">
                <a:latin typeface="Segoe UI" pitchFamily="34" charset="0"/>
                <a:cs typeface="Segoe UI" pitchFamily="34" charset="-120"/>
              </a:rPr>
              <a:t>. </a:t>
            </a:r>
            <a:r>
              <a:rPr lang="en-US" sz="2800" b="0" err="1">
                <a:latin typeface="Segoe UI" pitchFamily="34" charset="0"/>
                <a:cs typeface="Segoe UI" pitchFamily="34" charset="-120"/>
              </a:rPr>
              <a:t>Überall</a:t>
            </a:r>
            <a:r>
              <a:rPr lang="en-US" sz="2800" b="0">
                <a:latin typeface="Segoe UI" pitchFamily="34" charset="0"/>
                <a:cs typeface="Segoe UI" pitchFamily="34" charset="-120"/>
              </a:rPr>
              <a:t>.</a:t>
            </a:r>
          </a:p>
          <a:p>
            <a:endParaRPr lang="en-US" sz="4000"/>
          </a:p>
          <a:p>
            <a:endParaRPr lang="de-DE" sz="4000"/>
          </a:p>
        </p:txBody>
      </p:sp>
      <p:pic>
        <p:nvPicPr>
          <p:cNvPr id="7" name="Bildplatzhalter 6">
            <a:extLst>
              <a:ext uri="{FF2B5EF4-FFF2-40B4-BE49-F238E27FC236}">
                <a16:creationId xmlns:a16="http://schemas.microsoft.com/office/drawing/2014/main" id="{940E0A33-FC93-CCB8-FB36-50F425335F2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953" r="2953"/>
          <a:stretch>
            <a:fillRect/>
          </a:stretch>
        </p:blipFill>
        <p:spPr>
          <a:prstGeom prst="rect">
            <a:avLst/>
          </a:prstGeom>
          <a:pattFill prst="lgCheck">
            <a:fgClr>
              <a:srgbClr val="FFFFFF">
                <a:lumMod val="85000"/>
              </a:srgbClr>
            </a:fgClr>
            <a:bgClr>
              <a:srgbClr val="FFFFFF"/>
            </a:bgClr>
          </a:pattFill>
        </p:spPr>
      </p:pic>
    </p:spTree>
    <p:extLst>
      <p:ext uri="{BB962C8B-B14F-4D97-AF65-F5344CB8AC3E}">
        <p14:creationId xmlns:p14="http://schemas.microsoft.com/office/powerpoint/2010/main" val="33851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D1638-3397-A509-0E37-DB3CC54B61C2}"/>
            </a:ext>
          </a:extLst>
        </p:cNvPr>
        <p:cNvGrpSpPr/>
        <p:nvPr/>
      </p:nvGrpSpPr>
      <p:grpSpPr>
        <a:xfrm>
          <a:off x="0" y="0"/>
          <a:ext cx="0" cy="0"/>
          <a:chOff x="0" y="0"/>
          <a:chExt cx="0" cy="0"/>
        </a:xfrm>
      </p:grpSpPr>
      <p:sp>
        <p:nvSpPr>
          <p:cNvPr id="3" name="Datumsplatzhalter 2">
            <a:extLst>
              <a:ext uri="{FF2B5EF4-FFF2-40B4-BE49-F238E27FC236}">
                <a16:creationId xmlns:a16="http://schemas.microsoft.com/office/drawing/2014/main" id="{E70FACA7-E38F-125B-D094-2DEE148DD0A7}"/>
              </a:ext>
            </a:extLst>
          </p:cNvPr>
          <p:cNvSpPr>
            <a:spLocks noGrp="1"/>
          </p:cNvSpPr>
          <p:nvPr>
            <p:ph type="dt" sz="half" idx="10"/>
          </p:nvPr>
        </p:nvSpPr>
        <p:spPr/>
        <p:txBody>
          <a:bodyPr/>
          <a:lstStyle/>
          <a:p>
            <a:fld id="{90685868-B156-48D3-990E-6E478BB4C063}" type="datetime4">
              <a:rPr lang="de-CH" smtClean="0"/>
              <a:t>3. November 2026</a:t>
            </a:fld>
            <a:endParaRPr lang="de-CH"/>
          </a:p>
        </p:txBody>
      </p:sp>
      <p:sp>
        <p:nvSpPr>
          <p:cNvPr id="5" name="Foliennummernplatzhalter 4">
            <a:extLst>
              <a:ext uri="{FF2B5EF4-FFF2-40B4-BE49-F238E27FC236}">
                <a16:creationId xmlns:a16="http://schemas.microsoft.com/office/drawing/2014/main" id="{D362F674-7BEF-F426-EAE6-7504EF2FAE0A}"/>
              </a:ext>
            </a:extLst>
          </p:cNvPr>
          <p:cNvSpPr>
            <a:spLocks noGrp="1"/>
          </p:cNvSpPr>
          <p:nvPr>
            <p:ph type="sldNum" sz="quarter" idx="12"/>
          </p:nvPr>
        </p:nvSpPr>
        <p:spPr/>
        <p:txBody>
          <a:bodyPr/>
          <a:lstStyle/>
          <a:p>
            <a:fld id="{442AD375-037F-43D0-B059-5172DA06796A}" type="slidenum">
              <a:rPr lang="de-CH" smtClean="0"/>
              <a:pPr/>
              <a:t>40</a:t>
            </a:fld>
            <a:endParaRPr lang="de-CH"/>
          </a:p>
        </p:txBody>
      </p:sp>
      <p:sp>
        <p:nvSpPr>
          <p:cNvPr id="6" name="Inhaltsplatzhalter 5">
            <a:extLst>
              <a:ext uri="{FF2B5EF4-FFF2-40B4-BE49-F238E27FC236}">
                <a16:creationId xmlns:a16="http://schemas.microsoft.com/office/drawing/2014/main" id="{41F45F9B-4B24-CE7C-7657-9E0AAF6AE335}"/>
              </a:ext>
            </a:extLst>
          </p:cNvPr>
          <p:cNvSpPr>
            <a:spLocks noGrp="1"/>
          </p:cNvSpPr>
          <p:nvPr>
            <p:ph sz="half" idx="2"/>
          </p:nvPr>
        </p:nvSpPr>
        <p:spPr>
          <a:xfrm>
            <a:off x="318782" y="677206"/>
            <a:ext cx="11465231" cy="5241925"/>
          </a:xfrm>
        </p:spPr>
        <p:txBody>
          <a:bodyPr/>
          <a:lstStyle/>
          <a:p>
            <a:pPr algn="ctr">
              <a:spcAft>
                <a:spcPts val="1800"/>
              </a:spcAft>
            </a:pPr>
            <a:r>
              <a:rPr lang="de-CH" sz="2400"/>
              <a:t>«Übernächste Woche fängt eine neue Mitarbeitende in den Finanzen an. Wir möchten gerne für übernächste Woche eine Finanzschulung buchen.»</a:t>
            </a:r>
          </a:p>
          <a:p>
            <a:pPr algn="ctr">
              <a:spcAft>
                <a:spcPts val="1800"/>
              </a:spcAft>
            </a:pPr>
            <a:r>
              <a:rPr lang="de-CH" sz="2400"/>
              <a:t>«Ja, Sie benötigen eine Schulung innerhalb des upgrade Projektes, da die </a:t>
            </a:r>
            <a:r>
              <a:rPr lang="de-DE" sz="2400">
                <a:latin typeface="Segoe UI" panose="020B0502040204020203" pitchFamily="34" charset="0"/>
              </a:rPr>
              <a:t>Bedienung und Prozesse in </a:t>
            </a:r>
            <a:r>
              <a:rPr lang="de-DE" sz="2400" err="1">
                <a:latin typeface="Segoe UI" panose="020B0502040204020203" pitchFamily="34" charset="0"/>
              </a:rPr>
              <a:t>Civetica</a:t>
            </a:r>
            <a:r>
              <a:rPr lang="de-DE" sz="2400">
                <a:latin typeface="Segoe UI" panose="020B0502040204020203" pitchFamily="34" charset="0"/>
              </a:rPr>
              <a:t> teilweise von den bisherigen Anwendungen unterscheiden.</a:t>
            </a:r>
            <a:r>
              <a:rPr lang="de-CH" sz="2400"/>
              <a:t>»</a:t>
            </a:r>
          </a:p>
          <a:p>
            <a:pPr algn="ctr">
              <a:spcAft>
                <a:spcPts val="1800"/>
              </a:spcAft>
            </a:pPr>
            <a:r>
              <a:rPr lang="de-CH" sz="2400"/>
              <a:t>«Ich habe nicht gewusst, dass diese Funktion neu ist im neuen Release. Können Sie mir erklären, wie das neu funktioniert?»</a:t>
            </a:r>
          </a:p>
          <a:p>
            <a:pPr algn="ctr">
              <a:spcAft>
                <a:spcPts val="1800"/>
              </a:spcAft>
            </a:pPr>
            <a:r>
              <a:rPr lang="de-CH" sz="2400"/>
              <a:t>«Ich benötige dringend Unterstützung beim Finanzabschluss. Ich weiss nicht mehr genau, in welcher Reihenfolge ich was machen muss.» </a:t>
            </a:r>
          </a:p>
          <a:p>
            <a:pPr algn="ctr">
              <a:lnSpc>
                <a:spcPct val="100000"/>
              </a:lnSpc>
              <a:spcBef>
                <a:spcPts val="1200"/>
              </a:spcBef>
            </a:pPr>
            <a:r>
              <a:rPr lang="de-DE" sz="2400" b="1"/>
              <a:t>Aktuell sehen wir Potenzial, rund 25 % der Supportanfragen durch gezielte Anwenderschulungen und den Ausbau des Wissensstands </a:t>
            </a:r>
            <a:br>
              <a:rPr lang="de-DE" sz="2400" b="1"/>
            </a:br>
            <a:r>
              <a:rPr lang="de-DE" sz="2400" b="1"/>
              <a:t>nachhaltig zu reduzieren.</a:t>
            </a:r>
          </a:p>
          <a:p>
            <a:pPr algn="ctr"/>
            <a:endParaRPr lang="de-CH" sz="2800" b="1"/>
          </a:p>
          <a:p>
            <a:pPr algn="ctr"/>
            <a:endParaRPr lang="de-CH" sz="2800" i="1"/>
          </a:p>
          <a:p>
            <a:pPr algn="ctr"/>
            <a:endParaRPr lang="de-CH" sz="2800" i="1"/>
          </a:p>
        </p:txBody>
      </p:sp>
      <p:sp>
        <p:nvSpPr>
          <p:cNvPr id="7" name="Fußzeilenplatzhalter 3">
            <a:extLst>
              <a:ext uri="{FF2B5EF4-FFF2-40B4-BE49-F238E27FC236}">
                <a16:creationId xmlns:a16="http://schemas.microsoft.com/office/drawing/2014/main" id="{983C2C5C-58E9-01BF-C750-85537DC7DFA1}"/>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extLst>
      <p:ext uri="{BB962C8B-B14F-4D97-AF65-F5344CB8AC3E}">
        <p14:creationId xmlns:p14="http://schemas.microsoft.com/office/powerpoint/2010/main" val="3135696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202CB14B-2849-B9ED-B79B-5BC7420937D5}"/>
              </a:ext>
            </a:extLst>
          </p:cNvPr>
          <p:cNvSpPr>
            <a:spLocks noGrp="1"/>
          </p:cNvSpPr>
          <p:nvPr>
            <p:ph type="title"/>
          </p:nvPr>
        </p:nvSpPr>
        <p:spPr>
          <a:xfrm>
            <a:off x="407987" y="368300"/>
            <a:ext cx="5552635" cy="831402"/>
          </a:xfrm>
        </p:spPr>
        <p:txBody>
          <a:bodyPr/>
          <a:lstStyle/>
          <a:p>
            <a:r>
              <a:rPr lang="en-US"/>
              <a:t>eLearning – </a:t>
            </a:r>
            <a:r>
              <a:rPr lang="en-US" err="1"/>
              <a:t>Digitales</a:t>
            </a:r>
            <a:r>
              <a:rPr lang="en-US"/>
              <a:t> </a:t>
            </a:r>
            <a:r>
              <a:rPr lang="en-US" err="1"/>
              <a:t>lernen</a:t>
            </a:r>
            <a:br>
              <a:rPr lang="en-US"/>
            </a:br>
            <a:r>
              <a:rPr lang="fr-CH" b="0"/>
              <a:t>Wann </a:t>
            </a:r>
            <a:r>
              <a:rPr lang="fr-CH" b="0" err="1"/>
              <a:t>und</a:t>
            </a:r>
            <a:r>
              <a:rPr lang="fr-CH" b="0"/>
              <a:t> </a:t>
            </a:r>
            <a:r>
              <a:rPr lang="fr-CH" b="0" err="1"/>
              <a:t>wo</a:t>
            </a:r>
            <a:r>
              <a:rPr lang="fr-CH" b="0"/>
              <a:t> </a:t>
            </a:r>
            <a:r>
              <a:rPr lang="fr-CH" b="0" err="1"/>
              <a:t>immer</a:t>
            </a:r>
            <a:r>
              <a:rPr lang="fr-CH" b="0"/>
              <a:t> Sie </a:t>
            </a:r>
            <a:r>
              <a:rPr lang="fr-CH" b="0" err="1"/>
              <a:t>wollen</a:t>
            </a:r>
            <a:endParaRPr lang="en-US" b="0"/>
          </a:p>
        </p:txBody>
      </p:sp>
      <p:sp>
        <p:nvSpPr>
          <p:cNvPr id="16" name="Content Placeholder 2">
            <a:extLst>
              <a:ext uri="{FF2B5EF4-FFF2-40B4-BE49-F238E27FC236}">
                <a16:creationId xmlns:a16="http://schemas.microsoft.com/office/drawing/2014/main" id="{EDF84B8A-14AD-B950-24C2-E354264FC730}"/>
              </a:ext>
            </a:extLst>
          </p:cNvPr>
          <p:cNvSpPr>
            <a:spLocks noGrp="1"/>
          </p:cNvSpPr>
          <p:nvPr>
            <p:ph sz="half" idx="1"/>
          </p:nvPr>
        </p:nvSpPr>
        <p:spPr>
          <a:xfrm>
            <a:off x="442297" y="1543050"/>
            <a:ext cx="5653703" cy="4448912"/>
          </a:xfrm>
        </p:spPr>
        <p:txBody>
          <a:bodyPr/>
          <a:lstStyle/>
          <a:p>
            <a:pPr fontAlgn="t">
              <a:lnSpc>
                <a:spcPct val="100000"/>
              </a:lnSpc>
            </a:pPr>
            <a:r>
              <a:rPr lang="fr-CH" b="1" err="1"/>
              <a:t>Gezielter</a:t>
            </a:r>
            <a:r>
              <a:rPr lang="fr-CH" b="1"/>
              <a:t> </a:t>
            </a:r>
            <a:r>
              <a:rPr lang="fr-CH" b="1" err="1"/>
              <a:t>Wissensaufbau</a:t>
            </a:r>
            <a:r>
              <a:rPr lang="fr-CH" b="1"/>
              <a:t>, </a:t>
            </a:r>
            <a:r>
              <a:rPr lang="fr-CH" b="1" err="1"/>
              <a:t>kontinuierliche</a:t>
            </a:r>
            <a:r>
              <a:rPr lang="fr-CH" b="1"/>
              <a:t> </a:t>
            </a:r>
            <a:r>
              <a:rPr lang="fr-CH" b="1" err="1"/>
              <a:t>Weiterbildung</a:t>
            </a:r>
            <a:r>
              <a:rPr lang="fr-CH" b="1"/>
              <a:t>  </a:t>
            </a:r>
          </a:p>
          <a:p>
            <a:pPr fontAlgn="t">
              <a:lnSpc>
                <a:spcPts val="1500"/>
              </a:lnSpc>
            </a:pPr>
            <a:endParaRPr lang="de-CH"/>
          </a:p>
          <a:p>
            <a:pPr marL="0" lvl="1" indent="0">
              <a:lnSpc>
                <a:spcPct val="100000"/>
              </a:lnSpc>
              <a:spcBef>
                <a:spcPts val="600"/>
              </a:spcBef>
              <a:spcAft>
                <a:spcPts val="900"/>
              </a:spcAft>
              <a:buNone/>
            </a:pPr>
            <a:r>
              <a:rPr lang="fr-CH" err="1"/>
              <a:t>Schnellere</a:t>
            </a:r>
            <a:r>
              <a:rPr lang="fr-CH"/>
              <a:t> </a:t>
            </a:r>
            <a:r>
              <a:rPr lang="fr-CH" err="1"/>
              <a:t>Einführung</a:t>
            </a:r>
            <a:r>
              <a:rPr lang="fr-CH"/>
              <a:t> </a:t>
            </a:r>
            <a:r>
              <a:rPr lang="fr-CH" err="1"/>
              <a:t>und</a:t>
            </a:r>
            <a:r>
              <a:rPr lang="fr-CH"/>
              <a:t> </a:t>
            </a:r>
            <a:r>
              <a:rPr lang="fr-CH" err="1"/>
              <a:t>Nutzung</a:t>
            </a:r>
            <a:r>
              <a:rPr lang="fr-CH"/>
              <a:t> von Software </a:t>
            </a:r>
            <a:r>
              <a:rPr lang="fr-CH" err="1"/>
              <a:t>für</a:t>
            </a:r>
            <a:r>
              <a:rPr lang="fr-CH"/>
              <a:t> </a:t>
            </a:r>
            <a:r>
              <a:rPr lang="fr-CH" err="1"/>
              <a:t>neue</a:t>
            </a:r>
            <a:r>
              <a:rPr lang="fr-CH"/>
              <a:t> </a:t>
            </a:r>
            <a:r>
              <a:rPr lang="fr-CH" err="1"/>
              <a:t>Mitarbeitenden</a:t>
            </a:r>
            <a:endParaRPr lang="fr-CH"/>
          </a:p>
          <a:p>
            <a:pPr marL="0" lvl="1" indent="0">
              <a:lnSpc>
                <a:spcPct val="100000"/>
              </a:lnSpc>
              <a:spcBef>
                <a:spcPts val="600"/>
              </a:spcBef>
              <a:spcAft>
                <a:spcPts val="900"/>
              </a:spcAft>
              <a:buNone/>
            </a:pPr>
            <a:r>
              <a:rPr lang="fr-CH" err="1"/>
              <a:t>Reduktion</a:t>
            </a:r>
            <a:r>
              <a:rPr lang="fr-CH"/>
              <a:t> des </a:t>
            </a:r>
            <a:r>
              <a:rPr lang="fr-CH" err="1"/>
              <a:t>Ausbildungs</a:t>
            </a:r>
            <a:r>
              <a:rPr lang="fr-CH"/>
              <a:t>- </a:t>
            </a:r>
            <a:r>
              <a:rPr lang="fr-CH" err="1"/>
              <a:t>und</a:t>
            </a:r>
            <a:r>
              <a:rPr lang="fr-CH"/>
              <a:t> </a:t>
            </a:r>
            <a:r>
              <a:rPr lang="fr-CH" err="1"/>
              <a:t>Supportaufwandes</a:t>
            </a:r>
            <a:endParaRPr lang="fr-CH"/>
          </a:p>
          <a:p>
            <a:pPr marL="0" lvl="1" indent="0">
              <a:lnSpc>
                <a:spcPct val="100000"/>
              </a:lnSpc>
              <a:spcBef>
                <a:spcPts val="600"/>
              </a:spcBef>
              <a:spcAft>
                <a:spcPts val="900"/>
              </a:spcAft>
              <a:buNone/>
            </a:pPr>
            <a:r>
              <a:rPr lang="fr-CH" err="1"/>
              <a:t>Strukturierte</a:t>
            </a:r>
            <a:r>
              <a:rPr lang="fr-CH"/>
              <a:t> </a:t>
            </a:r>
            <a:r>
              <a:rPr lang="fr-CH" err="1"/>
              <a:t>Einführung</a:t>
            </a:r>
            <a:r>
              <a:rPr lang="fr-CH"/>
              <a:t> </a:t>
            </a:r>
            <a:r>
              <a:rPr lang="fr-CH" err="1"/>
              <a:t>neuer</a:t>
            </a:r>
            <a:r>
              <a:rPr lang="fr-CH"/>
              <a:t> </a:t>
            </a:r>
            <a:r>
              <a:rPr lang="fr-CH" err="1"/>
              <a:t>Prozesse</a:t>
            </a:r>
            <a:r>
              <a:rPr lang="fr-CH"/>
              <a:t> &amp; </a:t>
            </a:r>
            <a:r>
              <a:rPr lang="fr-CH" err="1"/>
              <a:t>Anpassungen</a:t>
            </a:r>
            <a:endParaRPr lang="fr-CH"/>
          </a:p>
          <a:p>
            <a:pPr marL="0" lvl="1" indent="0">
              <a:lnSpc>
                <a:spcPct val="100000"/>
              </a:lnSpc>
              <a:spcBef>
                <a:spcPts val="600"/>
              </a:spcBef>
              <a:spcAft>
                <a:spcPts val="900"/>
              </a:spcAft>
              <a:buNone/>
            </a:pPr>
            <a:r>
              <a:rPr lang="fr-CH" err="1"/>
              <a:t>Einheitlicher</a:t>
            </a:r>
            <a:r>
              <a:rPr lang="fr-CH"/>
              <a:t> </a:t>
            </a:r>
            <a:r>
              <a:rPr lang="fr-CH" err="1"/>
              <a:t>Wissensstand</a:t>
            </a:r>
            <a:r>
              <a:rPr lang="fr-CH"/>
              <a:t> </a:t>
            </a:r>
            <a:r>
              <a:rPr lang="fr-CH" err="1"/>
              <a:t>für</a:t>
            </a:r>
            <a:r>
              <a:rPr lang="fr-CH"/>
              <a:t> </a:t>
            </a:r>
            <a:r>
              <a:rPr lang="fr-CH" err="1"/>
              <a:t>alle</a:t>
            </a:r>
            <a:r>
              <a:rPr lang="fr-CH"/>
              <a:t> </a:t>
            </a:r>
            <a:r>
              <a:rPr lang="fr-CH" err="1"/>
              <a:t>Nutzer</a:t>
            </a:r>
            <a:r>
              <a:rPr lang="fr-CH"/>
              <a:t> </a:t>
            </a:r>
          </a:p>
          <a:p>
            <a:pPr marL="0" lvl="1" indent="0">
              <a:lnSpc>
                <a:spcPct val="100000"/>
              </a:lnSpc>
              <a:spcBef>
                <a:spcPts val="600"/>
              </a:spcBef>
              <a:spcAft>
                <a:spcPts val="900"/>
              </a:spcAft>
              <a:buNone/>
            </a:pPr>
            <a:r>
              <a:rPr lang="fr-CH" err="1"/>
              <a:t>Direkter</a:t>
            </a:r>
            <a:r>
              <a:rPr lang="fr-CH"/>
              <a:t> </a:t>
            </a:r>
            <a:r>
              <a:rPr lang="fr-CH" err="1"/>
              <a:t>Zugang</a:t>
            </a:r>
            <a:r>
              <a:rPr lang="fr-CH"/>
              <a:t> via der </a:t>
            </a:r>
            <a:r>
              <a:rPr lang="fr-CH" err="1"/>
              <a:t>Civetica</a:t>
            </a:r>
            <a:r>
              <a:rPr lang="fr-CH"/>
              <a:t> Module</a:t>
            </a:r>
          </a:p>
          <a:p>
            <a:pPr marL="0" lvl="1" indent="0">
              <a:lnSpc>
                <a:spcPct val="100000"/>
              </a:lnSpc>
              <a:spcBef>
                <a:spcPts val="600"/>
              </a:spcBef>
              <a:spcAft>
                <a:spcPts val="900"/>
              </a:spcAft>
              <a:buNone/>
            </a:pPr>
            <a:r>
              <a:rPr lang="fr-CH"/>
              <a:t>Mehr </a:t>
            </a:r>
            <a:r>
              <a:rPr lang="fr-CH" err="1"/>
              <a:t>Effizienz</a:t>
            </a:r>
            <a:r>
              <a:rPr lang="fr-CH"/>
              <a:t> </a:t>
            </a:r>
            <a:r>
              <a:rPr lang="fr-CH" err="1"/>
              <a:t>und</a:t>
            </a:r>
            <a:r>
              <a:rPr lang="fr-CH"/>
              <a:t> </a:t>
            </a:r>
            <a:r>
              <a:rPr lang="fr-CH" err="1"/>
              <a:t>zufriedene</a:t>
            </a:r>
            <a:r>
              <a:rPr lang="fr-CH"/>
              <a:t> </a:t>
            </a:r>
            <a:r>
              <a:rPr lang="fr-CH" err="1"/>
              <a:t>Nutzer</a:t>
            </a:r>
            <a:r>
              <a:rPr lang="fr-CH"/>
              <a:t> </a:t>
            </a:r>
          </a:p>
          <a:p>
            <a:pPr marL="0" lvl="1" indent="0">
              <a:lnSpc>
                <a:spcPct val="100000"/>
              </a:lnSpc>
              <a:spcBef>
                <a:spcPts val="600"/>
              </a:spcBef>
              <a:spcAft>
                <a:spcPts val="900"/>
              </a:spcAft>
              <a:buNone/>
            </a:pPr>
            <a:r>
              <a:rPr lang="fr-CH" err="1"/>
              <a:t>Messbares</a:t>
            </a:r>
            <a:r>
              <a:rPr lang="fr-CH"/>
              <a:t> </a:t>
            </a:r>
            <a:r>
              <a:rPr lang="fr-CH" err="1"/>
              <a:t>Lernen</a:t>
            </a:r>
            <a:r>
              <a:rPr lang="fr-CH"/>
              <a:t> </a:t>
            </a:r>
            <a:r>
              <a:rPr lang="fr-CH" err="1"/>
              <a:t>und</a:t>
            </a:r>
            <a:r>
              <a:rPr lang="fr-CH"/>
              <a:t> Compliance</a:t>
            </a:r>
            <a:endParaRPr lang="de-CH"/>
          </a:p>
          <a:p>
            <a:endParaRPr lang="en-US"/>
          </a:p>
        </p:txBody>
      </p:sp>
      <p:sp>
        <p:nvSpPr>
          <p:cNvPr id="4" name="Fußzeilenplatzhalter 4">
            <a:extLst>
              <a:ext uri="{FF2B5EF4-FFF2-40B4-BE49-F238E27FC236}">
                <a16:creationId xmlns:a16="http://schemas.microsoft.com/office/drawing/2014/main" id="{9A350971-654C-E9CA-A933-638D7005F15C}"/>
              </a:ext>
            </a:extLst>
          </p:cNvPr>
          <p:cNvSpPr>
            <a:spLocks noGrp="1"/>
          </p:cNvSpPr>
          <p:nvPr>
            <p:ph type="ftr" sz="quarter" idx="11"/>
          </p:nvPr>
        </p:nvSpPr>
        <p:spPr>
          <a:xfrm>
            <a:off x="409574" y="6560212"/>
            <a:ext cx="8926786" cy="144016"/>
          </a:xfrm>
        </p:spPr>
        <p:txBody>
          <a:bodyPr/>
          <a:lstStyle/>
          <a:p>
            <a:pPr lvl="0">
              <a:defRPr/>
            </a:pPr>
            <a:r>
              <a:rPr lang="de-DE" spc="-10">
                <a:solidFill>
                  <a:srgbClr val="000000"/>
                </a:solidFill>
              </a:rPr>
              <a:t>Swiss Post Digital Government AG – Kundenpräsentation – C1 Public</a:t>
            </a:r>
            <a:endParaRPr lang="de-CH" spc="-10">
              <a:solidFill>
                <a:srgbClr val="000000"/>
              </a:solidFill>
            </a:endParaRPr>
          </a:p>
        </p:txBody>
      </p:sp>
      <p:pic>
        <p:nvPicPr>
          <p:cNvPr id="1026" name="Picture 2">
            <a:extLst>
              <a:ext uri="{FF2B5EF4-FFF2-40B4-BE49-F238E27FC236}">
                <a16:creationId xmlns:a16="http://schemas.microsoft.com/office/drawing/2014/main" id="{C8FD5F0C-4D34-7437-85F9-8C1139ECC8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16" r="24812"/>
          <a:stretch>
            <a:fillRect/>
          </a:stretch>
        </p:blipFill>
        <p:spPr bwMode="auto">
          <a:xfrm>
            <a:off x="6231378" y="0"/>
            <a:ext cx="596062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5992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D0EC3C90-8149-CD47-7376-842C12823A34}"/>
              </a:ext>
            </a:extLst>
          </p:cNvPr>
          <p:cNvGraphicFramePr>
            <a:graphicFrameLocks noGrp="1"/>
          </p:cNvGraphicFramePr>
          <p:nvPr/>
        </p:nvGraphicFramePr>
        <p:xfrm>
          <a:off x="2333924" y="931347"/>
          <a:ext cx="8128000" cy="5485328"/>
        </p:xfrm>
        <a:graphic>
          <a:graphicData uri="http://schemas.openxmlformats.org/drawingml/2006/table">
            <a:tbl>
              <a:tblPr firstRow="1" bandRow="1">
                <a:tableStyleId>{CA20E951-F767-40FB-8981-BDCADE0C3650}</a:tableStyleId>
              </a:tblPr>
              <a:tblGrid>
                <a:gridCol w="338667">
                  <a:extLst>
                    <a:ext uri="{9D8B030D-6E8A-4147-A177-3AD203B41FA5}">
                      <a16:colId xmlns:a16="http://schemas.microsoft.com/office/drawing/2014/main" val="2997952367"/>
                    </a:ext>
                  </a:extLst>
                </a:gridCol>
                <a:gridCol w="338666">
                  <a:extLst>
                    <a:ext uri="{9D8B030D-6E8A-4147-A177-3AD203B41FA5}">
                      <a16:colId xmlns:a16="http://schemas.microsoft.com/office/drawing/2014/main" val="498725390"/>
                    </a:ext>
                  </a:extLst>
                </a:gridCol>
                <a:gridCol w="338667">
                  <a:extLst>
                    <a:ext uri="{9D8B030D-6E8A-4147-A177-3AD203B41FA5}">
                      <a16:colId xmlns:a16="http://schemas.microsoft.com/office/drawing/2014/main" val="664753863"/>
                    </a:ext>
                  </a:extLst>
                </a:gridCol>
                <a:gridCol w="338667">
                  <a:extLst>
                    <a:ext uri="{9D8B030D-6E8A-4147-A177-3AD203B41FA5}">
                      <a16:colId xmlns:a16="http://schemas.microsoft.com/office/drawing/2014/main" val="909117792"/>
                    </a:ext>
                  </a:extLst>
                </a:gridCol>
                <a:gridCol w="338666">
                  <a:extLst>
                    <a:ext uri="{9D8B030D-6E8A-4147-A177-3AD203B41FA5}">
                      <a16:colId xmlns:a16="http://schemas.microsoft.com/office/drawing/2014/main" val="92319150"/>
                    </a:ext>
                  </a:extLst>
                </a:gridCol>
                <a:gridCol w="338667">
                  <a:extLst>
                    <a:ext uri="{9D8B030D-6E8A-4147-A177-3AD203B41FA5}">
                      <a16:colId xmlns:a16="http://schemas.microsoft.com/office/drawing/2014/main" val="3804230244"/>
                    </a:ext>
                  </a:extLst>
                </a:gridCol>
                <a:gridCol w="338667">
                  <a:extLst>
                    <a:ext uri="{9D8B030D-6E8A-4147-A177-3AD203B41FA5}">
                      <a16:colId xmlns:a16="http://schemas.microsoft.com/office/drawing/2014/main" val="2799477413"/>
                    </a:ext>
                  </a:extLst>
                </a:gridCol>
                <a:gridCol w="338666">
                  <a:extLst>
                    <a:ext uri="{9D8B030D-6E8A-4147-A177-3AD203B41FA5}">
                      <a16:colId xmlns:a16="http://schemas.microsoft.com/office/drawing/2014/main" val="1398365917"/>
                    </a:ext>
                  </a:extLst>
                </a:gridCol>
                <a:gridCol w="338667">
                  <a:extLst>
                    <a:ext uri="{9D8B030D-6E8A-4147-A177-3AD203B41FA5}">
                      <a16:colId xmlns:a16="http://schemas.microsoft.com/office/drawing/2014/main" val="2952075096"/>
                    </a:ext>
                  </a:extLst>
                </a:gridCol>
                <a:gridCol w="336750">
                  <a:extLst>
                    <a:ext uri="{9D8B030D-6E8A-4147-A177-3AD203B41FA5}">
                      <a16:colId xmlns:a16="http://schemas.microsoft.com/office/drawing/2014/main" val="1368979209"/>
                    </a:ext>
                  </a:extLst>
                </a:gridCol>
                <a:gridCol w="336750">
                  <a:extLst>
                    <a:ext uri="{9D8B030D-6E8A-4147-A177-3AD203B41FA5}">
                      <a16:colId xmlns:a16="http://schemas.microsoft.com/office/drawing/2014/main" val="1922208208"/>
                    </a:ext>
                  </a:extLst>
                </a:gridCol>
                <a:gridCol w="336750">
                  <a:extLst>
                    <a:ext uri="{9D8B030D-6E8A-4147-A177-3AD203B41FA5}">
                      <a16:colId xmlns:a16="http://schemas.microsoft.com/office/drawing/2014/main" val="3863538505"/>
                    </a:ext>
                  </a:extLst>
                </a:gridCol>
                <a:gridCol w="340583">
                  <a:extLst>
                    <a:ext uri="{9D8B030D-6E8A-4147-A177-3AD203B41FA5}">
                      <a16:colId xmlns:a16="http://schemas.microsoft.com/office/drawing/2014/main" val="637130489"/>
                    </a:ext>
                  </a:extLst>
                </a:gridCol>
                <a:gridCol w="340584">
                  <a:extLst>
                    <a:ext uri="{9D8B030D-6E8A-4147-A177-3AD203B41FA5}">
                      <a16:colId xmlns:a16="http://schemas.microsoft.com/office/drawing/2014/main" val="2893985297"/>
                    </a:ext>
                  </a:extLst>
                </a:gridCol>
                <a:gridCol w="340583">
                  <a:extLst>
                    <a:ext uri="{9D8B030D-6E8A-4147-A177-3AD203B41FA5}">
                      <a16:colId xmlns:a16="http://schemas.microsoft.com/office/drawing/2014/main" val="2542048068"/>
                    </a:ext>
                  </a:extLst>
                </a:gridCol>
                <a:gridCol w="338667">
                  <a:extLst>
                    <a:ext uri="{9D8B030D-6E8A-4147-A177-3AD203B41FA5}">
                      <a16:colId xmlns:a16="http://schemas.microsoft.com/office/drawing/2014/main" val="2848723102"/>
                    </a:ext>
                  </a:extLst>
                </a:gridCol>
                <a:gridCol w="338666">
                  <a:extLst>
                    <a:ext uri="{9D8B030D-6E8A-4147-A177-3AD203B41FA5}">
                      <a16:colId xmlns:a16="http://schemas.microsoft.com/office/drawing/2014/main" val="2906635864"/>
                    </a:ext>
                  </a:extLst>
                </a:gridCol>
                <a:gridCol w="338667">
                  <a:extLst>
                    <a:ext uri="{9D8B030D-6E8A-4147-A177-3AD203B41FA5}">
                      <a16:colId xmlns:a16="http://schemas.microsoft.com/office/drawing/2014/main" val="251910563"/>
                    </a:ext>
                  </a:extLst>
                </a:gridCol>
                <a:gridCol w="338667">
                  <a:extLst>
                    <a:ext uri="{9D8B030D-6E8A-4147-A177-3AD203B41FA5}">
                      <a16:colId xmlns:a16="http://schemas.microsoft.com/office/drawing/2014/main" val="3348308377"/>
                    </a:ext>
                  </a:extLst>
                </a:gridCol>
                <a:gridCol w="338666">
                  <a:extLst>
                    <a:ext uri="{9D8B030D-6E8A-4147-A177-3AD203B41FA5}">
                      <a16:colId xmlns:a16="http://schemas.microsoft.com/office/drawing/2014/main" val="2525506315"/>
                    </a:ext>
                  </a:extLst>
                </a:gridCol>
                <a:gridCol w="338667">
                  <a:extLst>
                    <a:ext uri="{9D8B030D-6E8A-4147-A177-3AD203B41FA5}">
                      <a16:colId xmlns:a16="http://schemas.microsoft.com/office/drawing/2014/main" val="1864255303"/>
                    </a:ext>
                  </a:extLst>
                </a:gridCol>
                <a:gridCol w="338667">
                  <a:extLst>
                    <a:ext uri="{9D8B030D-6E8A-4147-A177-3AD203B41FA5}">
                      <a16:colId xmlns:a16="http://schemas.microsoft.com/office/drawing/2014/main" val="1055749621"/>
                    </a:ext>
                  </a:extLst>
                </a:gridCol>
                <a:gridCol w="338666">
                  <a:extLst>
                    <a:ext uri="{9D8B030D-6E8A-4147-A177-3AD203B41FA5}">
                      <a16:colId xmlns:a16="http://schemas.microsoft.com/office/drawing/2014/main" val="263307265"/>
                    </a:ext>
                  </a:extLst>
                </a:gridCol>
                <a:gridCol w="338667">
                  <a:extLst>
                    <a:ext uri="{9D8B030D-6E8A-4147-A177-3AD203B41FA5}">
                      <a16:colId xmlns:a16="http://schemas.microsoft.com/office/drawing/2014/main" val="3168529084"/>
                    </a:ext>
                  </a:extLst>
                </a:gridCol>
              </a:tblGrid>
              <a:tr h="431970">
                <a:tc gridSpan="12">
                  <a:txBody>
                    <a:bodyPr/>
                    <a:lstStyle/>
                    <a:p>
                      <a:pPr algn="ctr"/>
                      <a:r>
                        <a:rPr lang="en-US" sz="1400"/>
                        <a:t>2026</a:t>
                      </a:r>
                      <a:endParaRPr lang="de-CH" sz="1400"/>
                    </a:p>
                  </a:txBody>
                  <a:tcPr>
                    <a:lnR w="12700" cap="flat" cmpd="sng" algn="ctr">
                      <a:solidFill>
                        <a:schemeClr val="tx1"/>
                      </a:solidFill>
                      <a:prstDash val="solid"/>
                      <a:round/>
                      <a:headEnd type="none" w="med" len="med"/>
                      <a:tailEnd type="none" w="med" len="med"/>
                    </a:lnR>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lnR w="12700" cap="flat" cmpd="sng" algn="ctr">
                      <a:solidFill>
                        <a:schemeClr val="tx1"/>
                      </a:solidFill>
                      <a:prstDash val="solid"/>
                      <a:round/>
                      <a:headEnd type="none" w="med" len="med"/>
                      <a:tailEnd type="none" w="med" len="med"/>
                    </a:lnR>
                  </a:tcPr>
                </a:tc>
                <a:tc hMerge="1">
                  <a:txBody>
                    <a:bodyPr/>
                    <a:lstStyle/>
                    <a:p>
                      <a:endParaRPr lang="de-CH"/>
                    </a:p>
                  </a:txBody>
                  <a:tcPr/>
                </a:tc>
                <a:tc hMerge="1">
                  <a:txBody>
                    <a:bodyPr/>
                    <a:lstStyle/>
                    <a:p>
                      <a:endParaRPr lang="de-CH"/>
                    </a:p>
                  </a:txBody>
                  <a:tcPr/>
                </a:tc>
                <a:tc gridSpan="12">
                  <a:txBody>
                    <a:bodyPr/>
                    <a:lstStyle/>
                    <a:p>
                      <a:pPr algn="ctr"/>
                      <a:r>
                        <a:rPr lang="en-US" sz="1400"/>
                        <a:t>2027</a:t>
                      </a:r>
                      <a:endParaRPr lang="de-CH" sz="1400"/>
                    </a:p>
                  </a:txBody>
                  <a:tcPr>
                    <a:lnL w="12700" cap="flat" cmpd="sng" algn="ctr">
                      <a:solidFill>
                        <a:schemeClr val="tx1"/>
                      </a:solidFill>
                      <a:prstDash val="solid"/>
                      <a:round/>
                      <a:headEnd type="none" w="med" len="med"/>
                      <a:tailEnd type="none" w="med" len="med"/>
                    </a:lnL>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tc hMerge="1">
                  <a:txBody>
                    <a:bodyPr/>
                    <a:lstStyle/>
                    <a:p>
                      <a:endParaRPr lang="de-CH"/>
                    </a:p>
                  </a:txBody>
                  <a:tcPr/>
                </a:tc>
                <a:extLst>
                  <a:ext uri="{0D108BD9-81ED-4DB2-BD59-A6C34878D82A}">
                    <a16:rowId xmlns:a16="http://schemas.microsoft.com/office/drawing/2014/main" val="1616187658"/>
                  </a:ext>
                </a:extLst>
              </a:tr>
              <a:tr h="5053358">
                <a:tc>
                  <a:txBody>
                    <a:bodyPr/>
                    <a:lstStyle/>
                    <a:p>
                      <a:endParaRPr lang="de-CH"/>
                    </a:p>
                  </a:txBody>
                  <a:tcPr>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endParaRPr lang="de-CH"/>
                    </a:p>
                  </a:txBody>
                  <a:tcPr>
                    <a:lnL w="12700"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endParaRPr lang="de-CH"/>
                    </a:p>
                  </a:txBody>
                  <a:tcPr>
                    <a:lnL w="12700"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endParaRPr lang="de-CH"/>
                    </a:p>
                  </a:txBody>
                  <a:tcPr>
                    <a:lnL w="12700"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de-CH"/>
                    </a:p>
                  </a:txBody>
                  <a:tcPr>
                    <a:lnL w="12700" cap="flat" cmpd="sng" algn="ctr">
                      <a:solidFill>
                        <a:schemeClr val="tx1"/>
                      </a:solidFill>
                      <a:prstDash val="solid"/>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endParaRPr lang="de-CH"/>
                    </a:p>
                  </a:txBody>
                  <a:tcPr>
                    <a:lnL w="12700"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endParaRPr lang="de-CH"/>
                    </a:p>
                  </a:txBody>
                  <a:tcPr>
                    <a:lnL w="12700"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endParaRPr lang="de-CH"/>
                    </a:p>
                  </a:txBody>
                  <a:tcPr>
                    <a:lnL w="12700"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lnR w="3175" cap="flat" cmpd="sng" algn="ctr">
                      <a:solidFill>
                        <a:schemeClr val="tx1"/>
                      </a:solidFill>
                      <a:prstDash val="dot"/>
                      <a:round/>
                      <a:headEnd type="none" w="med" len="med"/>
                      <a:tailEnd type="none" w="med" len="med"/>
                    </a:lnR>
                  </a:tcPr>
                </a:tc>
                <a:tc>
                  <a:txBody>
                    <a:bodyPr/>
                    <a:lstStyle/>
                    <a:p>
                      <a:endParaRPr lang="de-CH"/>
                    </a:p>
                  </a:txBody>
                  <a:tcPr>
                    <a:lnL w="3175" cap="flat" cmpd="sng" algn="ctr">
                      <a:solidFill>
                        <a:schemeClr val="tx1"/>
                      </a:solidFill>
                      <a:prstDash val="dot"/>
                      <a:round/>
                      <a:headEnd type="none" w="med" len="med"/>
                      <a:tailEnd type="none" w="med" len="med"/>
                    </a:lnL>
                  </a:tcPr>
                </a:tc>
                <a:extLst>
                  <a:ext uri="{0D108BD9-81ED-4DB2-BD59-A6C34878D82A}">
                    <a16:rowId xmlns:a16="http://schemas.microsoft.com/office/drawing/2014/main" val="3154748693"/>
                  </a:ext>
                </a:extLst>
              </a:tr>
            </a:tbl>
          </a:graphicData>
        </a:graphic>
      </p:graphicFrame>
      <p:sp>
        <p:nvSpPr>
          <p:cNvPr id="8" name="Titel 1">
            <a:extLst>
              <a:ext uri="{FF2B5EF4-FFF2-40B4-BE49-F238E27FC236}">
                <a16:creationId xmlns:a16="http://schemas.microsoft.com/office/drawing/2014/main" id="{A4DF7B38-DB36-3A37-E127-E9347EA02E3C}"/>
              </a:ext>
            </a:extLst>
          </p:cNvPr>
          <p:cNvSpPr>
            <a:spLocks noGrp="1"/>
          </p:cNvSpPr>
          <p:nvPr>
            <p:ph type="title"/>
          </p:nvPr>
        </p:nvSpPr>
        <p:spPr>
          <a:xfrm>
            <a:off x="407987" y="368300"/>
            <a:ext cx="11376025" cy="831402"/>
          </a:xfrm>
        </p:spPr>
        <p:txBody>
          <a:bodyPr/>
          <a:lstStyle/>
          <a:p>
            <a:r>
              <a:rPr lang="de-CH"/>
              <a:t>eLearning Roadmap Entwicklung</a:t>
            </a:r>
          </a:p>
        </p:txBody>
      </p:sp>
      <p:sp>
        <p:nvSpPr>
          <p:cNvPr id="9" name="Rectangle 112">
            <a:extLst>
              <a:ext uri="{FF2B5EF4-FFF2-40B4-BE49-F238E27FC236}">
                <a16:creationId xmlns:a16="http://schemas.microsoft.com/office/drawing/2014/main" id="{281297E1-8284-29EB-9938-A9E915F441D5}"/>
              </a:ext>
            </a:extLst>
          </p:cNvPr>
          <p:cNvSpPr/>
          <p:nvPr/>
        </p:nvSpPr>
        <p:spPr>
          <a:xfrm>
            <a:off x="420336" y="5275502"/>
            <a:ext cx="1440000" cy="215443"/>
          </a:xfrm>
          <a:prstGeom prst="rect">
            <a:avLst/>
          </a:prstGeom>
          <a:solidFill>
            <a:schemeClr val="bg2">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e-CH" sz="900">
                <a:solidFill>
                  <a:schemeClr val="tx1"/>
                </a:solidFill>
              </a:rPr>
              <a:t>Abgeschlossen</a:t>
            </a:r>
            <a:endParaRPr lang="de-CH" sz="900">
              <a:ln/>
              <a:solidFill>
                <a:schemeClr val="tx1"/>
              </a:solidFill>
              <a:latin typeface="Segoe UI" panose="020B0502040204020203" pitchFamily="34" charset="0"/>
              <a:cs typeface="Segoe UI" panose="020B0502040204020203" pitchFamily="34" charset="0"/>
              <a:sym typeface="Arial"/>
              <a:rtl val="0"/>
            </a:endParaRPr>
          </a:p>
        </p:txBody>
      </p:sp>
      <p:sp>
        <p:nvSpPr>
          <p:cNvPr id="10" name="Rectangle 113">
            <a:extLst>
              <a:ext uri="{FF2B5EF4-FFF2-40B4-BE49-F238E27FC236}">
                <a16:creationId xmlns:a16="http://schemas.microsoft.com/office/drawing/2014/main" id="{45B2C117-56F7-ED74-D2E1-2B117E992A7D}"/>
              </a:ext>
            </a:extLst>
          </p:cNvPr>
          <p:cNvSpPr/>
          <p:nvPr/>
        </p:nvSpPr>
        <p:spPr>
          <a:xfrm>
            <a:off x="420336" y="5553325"/>
            <a:ext cx="1440000" cy="204230"/>
          </a:xfrm>
          <a:prstGeom prst="rect">
            <a:avLst/>
          </a:prstGeom>
          <a:solidFill>
            <a:schemeClr val="bg2">
              <a:lumMod val="20000"/>
              <a:lumOff val="80000"/>
            </a:schemeClr>
          </a:solidFill>
          <a:ln>
            <a:solidFill>
              <a:schemeClr val="bg2">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de-CH" sz="900">
                <a:solidFill>
                  <a:schemeClr val="tx1"/>
                </a:solidFill>
              </a:rPr>
              <a:t>In Prüfung</a:t>
            </a:r>
            <a:endParaRPr lang="de-CH" sz="900">
              <a:ln/>
              <a:solidFill>
                <a:schemeClr val="tx1"/>
              </a:solidFill>
              <a:latin typeface="Segoe UI" panose="020B0502040204020203" pitchFamily="34" charset="0"/>
              <a:cs typeface="Segoe UI" panose="020B0502040204020203" pitchFamily="34" charset="0"/>
              <a:sym typeface="Arial"/>
              <a:rtl val="0"/>
            </a:endParaRPr>
          </a:p>
        </p:txBody>
      </p:sp>
      <p:sp>
        <p:nvSpPr>
          <p:cNvPr id="11" name="Rectangle 115">
            <a:extLst>
              <a:ext uri="{FF2B5EF4-FFF2-40B4-BE49-F238E27FC236}">
                <a16:creationId xmlns:a16="http://schemas.microsoft.com/office/drawing/2014/main" id="{590A13EC-6510-4A2B-383B-F5D95FB0E5F3}"/>
              </a:ext>
            </a:extLst>
          </p:cNvPr>
          <p:cNvSpPr/>
          <p:nvPr/>
        </p:nvSpPr>
        <p:spPr>
          <a:xfrm>
            <a:off x="420336" y="5819935"/>
            <a:ext cx="1440000" cy="215444"/>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e-CH" sz="900">
                <a:solidFill>
                  <a:schemeClr val="tx1"/>
                </a:solidFill>
              </a:rPr>
              <a:t>In Vorbereitung</a:t>
            </a:r>
            <a:endParaRPr lang="de-CH" sz="900">
              <a:ln/>
              <a:solidFill>
                <a:schemeClr val="tx1"/>
              </a:solidFill>
              <a:latin typeface="Segoe UI" panose="020B0502040204020203" pitchFamily="34" charset="0"/>
              <a:cs typeface="Segoe UI" panose="020B0502040204020203" pitchFamily="34" charset="0"/>
              <a:sym typeface="Arial"/>
              <a:rtl val="0"/>
            </a:endParaRPr>
          </a:p>
        </p:txBody>
      </p:sp>
      <p:sp>
        <p:nvSpPr>
          <p:cNvPr id="12" name="Inhaltsplatzhalter 2">
            <a:extLst>
              <a:ext uri="{FF2B5EF4-FFF2-40B4-BE49-F238E27FC236}">
                <a16:creationId xmlns:a16="http://schemas.microsoft.com/office/drawing/2014/main" id="{1AC19CCD-5E4E-0B86-10E9-66BB52DFEF3E}"/>
              </a:ext>
            </a:extLst>
          </p:cNvPr>
          <p:cNvSpPr txBox="1">
            <a:spLocks/>
          </p:cNvSpPr>
          <p:nvPr/>
        </p:nvSpPr>
        <p:spPr>
          <a:xfrm>
            <a:off x="363431" y="1332231"/>
            <a:ext cx="2023554" cy="37516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600"/>
              </a:spcBef>
            </a:pPr>
            <a:r>
              <a:rPr lang="de-CH" sz="1000" b="1">
                <a:latin typeface="Segoe UI" panose="020B0502040204020203" pitchFamily="34" charset="0"/>
                <a:cs typeface="Segoe UI" panose="020B0502040204020203" pitchFamily="34" charset="0"/>
              </a:rPr>
              <a:t>eLearning Katalog </a:t>
            </a:r>
            <a:r>
              <a:rPr lang="de-CH" sz="1000" b="1" err="1">
                <a:latin typeface="Segoe UI" panose="020B0502040204020203" pitchFamily="34" charset="0"/>
                <a:cs typeface="Segoe UI" panose="020B0502040204020203" pitchFamily="34" charset="0"/>
              </a:rPr>
              <a:t>Civetica</a:t>
            </a:r>
            <a:endParaRPr lang="de-CH" sz="1000" b="1">
              <a:latin typeface="Segoe UI" panose="020B0502040204020203" pitchFamily="34" charset="0"/>
              <a:cs typeface="Segoe UI" panose="020B0502040204020203" pitchFamily="34" charset="0"/>
            </a:endParaRPr>
          </a:p>
          <a:p>
            <a:pPr algn="l">
              <a:spcBef>
                <a:spcPts val="600"/>
              </a:spcBef>
            </a:pPr>
            <a:r>
              <a:rPr lang="de-CH" sz="1000">
                <a:latin typeface="Segoe UI" panose="020B0502040204020203" pitchFamily="34" charset="0"/>
                <a:cs typeface="Segoe UI" panose="020B0502040204020203" pitchFamily="34" charset="0"/>
              </a:rPr>
              <a:t>Grundlagen</a:t>
            </a:r>
          </a:p>
          <a:p>
            <a:pPr algn="l">
              <a:spcBef>
                <a:spcPts val="600"/>
              </a:spcBef>
            </a:pPr>
            <a:r>
              <a:rPr lang="de-CH" sz="1000">
                <a:latin typeface="Segoe UI" panose="020B0502040204020203" pitchFamily="34" charset="0"/>
                <a:cs typeface="Segoe UI" panose="020B0502040204020203" pitchFamily="34" charset="0"/>
              </a:rPr>
              <a:t>Berechtigungen</a:t>
            </a:r>
          </a:p>
          <a:p>
            <a:pPr algn="l">
              <a:spcBef>
                <a:spcPts val="600"/>
              </a:spcBef>
            </a:pPr>
            <a:r>
              <a:rPr lang="de-CH" sz="1000">
                <a:latin typeface="Segoe UI" panose="020B0502040204020203" pitchFamily="34" charset="0"/>
                <a:cs typeface="Segoe UI" panose="020B0502040204020203" pitchFamily="34" charset="0"/>
              </a:rPr>
              <a:t>Einwohnende</a:t>
            </a:r>
          </a:p>
          <a:p>
            <a:pPr algn="l">
              <a:spcBef>
                <a:spcPts val="600"/>
              </a:spcBef>
            </a:pPr>
            <a:r>
              <a:rPr lang="de-CH" sz="1000">
                <a:latin typeface="Segoe UI" panose="020B0502040204020203" pitchFamily="34" charset="0"/>
                <a:cs typeface="Segoe UI" panose="020B0502040204020203" pitchFamily="34" charset="0"/>
              </a:rPr>
              <a:t>Finanzenbuchhaltung</a:t>
            </a:r>
          </a:p>
          <a:p>
            <a:pPr algn="l">
              <a:spcBef>
                <a:spcPts val="600"/>
              </a:spcBef>
            </a:pPr>
            <a:r>
              <a:rPr lang="de-CH" sz="1000">
                <a:latin typeface="Segoe UI" panose="020B0502040204020203" pitchFamily="34" charset="0"/>
                <a:cs typeface="Segoe UI" panose="020B0502040204020203" pitchFamily="34" charset="0"/>
              </a:rPr>
              <a:t>Budget</a:t>
            </a:r>
          </a:p>
          <a:p>
            <a:pPr algn="l">
              <a:spcBef>
                <a:spcPts val="600"/>
              </a:spcBef>
            </a:pPr>
            <a:r>
              <a:rPr lang="de-CH" sz="1000">
                <a:latin typeface="Segoe UI" panose="020B0502040204020203" pitchFamily="34" charset="0"/>
                <a:cs typeface="Segoe UI" panose="020B0502040204020203" pitchFamily="34" charset="0"/>
              </a:rPr>
              <a:t>Kasse</a:t>
            </a:r>
          </a:p>
          <a:p>
            <a:pPr algn="l">
              <a:spcBef>
                <a:spcPts val="600"/>
              </a:spcBef>
            </a:pPr>
            <a:r>
              <a:rPr lang="de-CH" sz="1000">
                <a:latin typeface="Segoe UI" panose="020B0502040204020203" pitchFamily="34" charset="0"/>
                <a:cs typeface="Segoe UI" panose="020B0502040204020203" pitchFamily="34" charset="0"/>
              </a:rPr>
              <a:t>Kreditorenbuchhaltung</a:t>
            </a:r>
          </a:p>
          <a:p>
            <a:pPr algn="l">
              <a:spcBef>
                <a:spcPts val="600"/>
              </a:spcBef>
            </a:pPr>
            <a:r>
              <a:rPr lang="de-CH" sz="1000">
                <a:latin typeface="Segoe UI" panose="020B0502040204020203" pitchFamily="34" charset="0"/>
                <a:cs typeface="Segoe UI" panose="020B0502040204020203" pitchFamily="34" charset="0"/>
              </a:rPr>
              <a:t>Anlagen</a:t>
            </a:r>
          </a:p>
          <a:p>
            <a:pPr algn="l">
              <a:spcBef>
                <a:spcPts val="600"/>
              </a:spcBef>
            </a:pPr>
            <a:r>
              <a:rPr lang="de-CH" sz="1000">
                <a:latin typeface="Segoe UI" panose="020B0502040204020203" pitchFamily="34" charset="0"/>
                <a:cs typeface="Segoe UI" panose="020B0502040204020203" pitchFamily="34" charset="0"/>
              </a:rPr>
              <a:t>Debitorenbuchhaltung</a:t>
            </a:r>
          </a:p>
          <a:p>
            <a:pPr algn="l">
              <a:spcBef>
                <a:spcPts val="600"/>
              </a:spcBef>
            </a:pPr>
            <a:r>
              <a:rPr lang="de-CH" sz="1000">
                <a:latin typeface="Segoe UI" panose="020B0502040204020203" pitchFamily="34" charset="0"/>
                <a:cs typeface="Segoe UI" panose="020B0502040204020203" pitchFamily="34" charset="0"/>
              </a:rPr>
              <a:t>Fakturierung</a:t>
            </a:r>
          </a:p>
          <a:p>
            <a:pPr algn="l">
              <a:spcBef>
                <a:spcPts val="600"/>
              </a:spcBef>
            </a:pPr>
            <a:r>
              <a:rPr lang="de-CH" sz="1000">
                <a:latin typeface="Segoe UI" panose="020B0502040204020203" pitchFamily="34" charset="0"/>
                <a:cs typeface="Segoe UI" panose="020B0502040204020203" pitchFamily="34" charset="0"/>
              </a:rPr>
              <a:t>Steuern</a:t>
            </a:r>
          </a:p>
          <a:p>
            <a:pPr algn="l">
              <a:spcBef>
                <a:spcPts val="600"/>
              </a:spcBef>
            </a:pPr>
            <a:r>
              <a:rPr lang="de-CH" sz="1000">
                <a:latin typeface="Segoe UI" panose="020B0502040204020203" pitchFamily="34" charset="0"/>
                <a:cs typeface="Segoe UI" panose="020B0502040204020203" pitchFamily="34" charset="0"/>
              </a:rPr>
              <a:t>Gremien</a:t>
            </a:r>
          </a:p>
          <a:p>
            <a:pPr algn="l">
              <a:spcBef>
                <a:spcPts val="600"/>
              </a:spcBef>
            </a:pPr>
            <a:r>
              <a:rPr lang="de-CH" sz="1000">
                <a:latin typeface="Segoe UI" panose="020B0502040204020203" pitchFamily="34" charset="0"/>
                <a:cs typeface="Segoe UI" panose="020B0502040204020203" pitchFamily="34" charset="0"/>
              </a:rPr>
              <a:t>Vertrag</a:t>
            </a:r>
          </a:p>
          <a:p>
            <a:pPr algn="l">
              <a:spcBef>
                <a:spcPts val="600"/>
              </a:spcBef>
            </a:pPr>
            <a:r>
              <a:rPr lang="de-CH" sz="1000">
                <a:latin typeface="Segoe UI" panose="020B0502040204020203" pitchFamily="34" charset="0"/>
                <a:cs typeface="Segoe UI" panose="020B0502040204020203" pitchFamily="34" charset="0"/>
              </a:rPr>
              <a:t>Objekte</a:t>
            </a:r>
          </a:p>
          <a:p>
            <a:pPr algn="l">
              <a:spcBef>
                <a:spcPts val="600"/>
              </a:spcBef>
            </a:pPr>
            <a:r>
              <a:rPr lang="de-CH" sz="1000">
                <a:latin typeface="Segoe UI" panose="020B0502040204020203" pitchFamily="34" charset="0"/>
                <a:cs typeface="Segoe UI" panose="020B0502040204020203" pitchFamily="34" charset="0"/>
              </a:rPr>
              <a:t>Workflow</a:t>
            </a:r>
          </a:p>
          <a:p>
            <a:pPr algn="l">
              <a:spcBef>
                <a:spcPts val="600"/>
              </a:spcBef>
            </a:pPr>
            <a:r>
              <a:rPr lang="de-CH" sz="1000">
                <a:latin typeface="Segoe UI" panose="020B0502040204020203" pitchFamily="34" charset="0"/>
                <a:cs typeface="Segoe UI" panose="020B0502040204020203" pitchFamily="34" charset="0"/>
              </a:rPr>
              <a:t>Gebäude- und Wohnungsregister</a:t>
            </a:r>
          </a:p>
        </p:txBody>
      </p:sp>
      <p:sp>
        <p:nvSpPr>
          <p:cNvPr id="13" name="Rechteck 18">
            <a:extLst>
              <a:ext uri="{FF2B5EF4-FFF2-40B4-BE49-F238E27FC236}">
                <a16:creationId xmlns:a16="http://schemas.microsoft.com/office/drawing/2014/main" id="{11FA69B6-94E0-998E-B3AC-7F453F6832CB}"/>
              </a:ext>
            </a:extLst>
          </p:cNvPr>
          <p:cNvSpPr/>
          <p:nvPr/>
        </p:nvSpPr>
        <p:spPr>
          <a:xfrm>
            <a:off x="3659074" y="1477896"/>
            <a:ext cx="1705979" cy="216000"/>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Grundlagen</a:t>
            </a:r>
            <a:endParaRPr lang="de-CH" sz="1000">
              <a:solidFill>
                <a:schemeClr val="tx1"/>
              </a:solidFill>
              <a:latin typeface="Segoe UI" panose="020B0502040204020203" pitchFamily="34" charset="0"/>
              <a:cs typeface="Segoe UI" panose="020B0502040204020203" pitchFamily="34" charset="0"/>
            </a:endParaRPr>
          </a:p>
        </p:txBody>
      </p:sp>
      <p:sp>
        <p:nvSpPr>
          <p:cNvPr id="14" name="Rechteck 37">
            <a:extLst>
              <a:ext uri="{FF2B5EF4-FFF2-40B4-BE49-F238E27FC236}">
                <a16:creationId xmlns:a16="http://schemas.microsoft.com/office/drawing/2014/main" id="{186A0D00-6958-5443-F475-97C47E38CD1C}"/>
              </a:ext>
            </a:extLst>
          </p:cNvPr>
          <p:cNvSpPr/>
          <p:nvPr/>
        </p:nvSpPr>
        <p:spPr>
          <a:xfrm>
            <a:off x="6267424" y="2593024"/>
            <a:ext cx="467834" cy="216000"/>
          </a:xfrm>
          <a:prstGeom prst="rect">
            <a:avLst/>
          </a:prstGeom>
          <a:pattFill prst="wdUpDiag">
            <a:fgClr>
              <a:schemeClr val="bg1">
                <a:lumMod val="85000"/>
              </a:schemeClr>
            </a:fgClr>
            <a:bgClr>
              <a:schemeClr val="bg1"/>
            </a:bgClr>
          </a:patt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15" name="Diamond 117">
            <a:extLst>
              <a:ext uri="{FF2B5EF4-FFF2-40B4-BE49-F238E27FC236}">
                <a16:creationId xmlns:a16="http://schemas.microsoft.com/office/drawing/2014/main" id="{3C5DA4C7-8F0D-A3BA-CDA3-091305358D52}"/>
              </a:ext>
            </a:extLst>
          </p:cNvPr>
          <p:cNvSpPr/>
          <p:nvPr/>
        </p:nvSpPr>
        <p:spPr>
          <a:xfrm>
            <a:off x="5257053" y="1477896"/>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16" name="Rectangle 116">
            <a:extLst>
              <a:ext uri="{FF2B5EF4-FFF2-40B4-BE49-F238E27FC236}">
                <a16:creationId xmlns:a16="http://schemas.microsoft.com/office/drawing/2014/main" id="{1B86E974-C83E-3A86-6042-2B64A56D4AF9}"/>
              </a:ext>
            </a:extLst>
          </p:cNvPr>
          <p:cNvSpPr/>
          <p:nvPr/>
        </p:nvSpPr>
        <p:spPr>
          <a:xfrm>
            <a:off x="420336" y="6097758"/>
            <a:ext cx="1440000" cy="215444"/>
          </a:xfrm>
          <a:prstGeom prst="rect">
            <a:avLst/>
          </a:prstGeom>
          <a:pattFill prst="wdUpDiag">
            <a:fgClr>
              <a:schemeClr val="accent2">
                <a:lumMod val="40000"/>
                <a:lumOff val="60000"/>
              </a:schemeClr>
            </a:fgClr>
            <a:bgClr>
              <a:schemeClr val="bg1"/>
            </a:bgClr>
          </a:pattFill>
          <a:ln w="9525" cap="flat" cmpd="sng" algn="ctr">
            <a:solidFill>
              <a:schemeClr val="accent2">
                <a:lumMod val="40000"/>
                <a:lumOff val="6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CH" sz="900">
                <a:solidFill>
                  <a:schemeClr val="tx1"/>
                </a:solidFill>
              </a:rPr>
              <a:t>Geplant</a:t>
            </a:r>
            <a:endParaRPr lang="de-CH" sz="900">
              <a:ln/>
              <a:solidFill>
                <a:schemeClr val="tx1"/>
              </a:solidFill>
              <a:latin typeface="Segoe UI" panose="020B0502040204020203" pitchFamily="34" charset="0"/>
              <a:cs typeface="Segoe UI" panose="020B0502040204020203" pitchFamily="34" charset="0"/>
              <a:sym typeface="Arial"/>
              <a:rtl val="0"/>
            </a:endParaRPr>
          </a:p>
        </p:txBody>
      </p:sp>
      <p:sp>
        <p:nvSpPr>
          <p:cNvPr id="17" name="Rechteck 27">
            <a:extLst>
              <a:ext uri="{FF2B5EF4-FFF2-40B4-BE49-F238E27FC236}">
                <a16:creationId xmlns:a16="http://schemas.microsoft.com/office/drawing/2014/main" id="{CBAD625D-6B04-8677-E941-4668227533FD}"/>
              </a:ext>
            </a:extLst>
          </p:cNvPr>
          <p:cNvSpPr/>
          <p:nvPr/>
        </p:nvSpPr>
        <p:spPr>
          <a:xfrm>
            <a:off x="3659074" y="1849290"/>
            <a:ext cx="2039284" cy="216000"/>
          </a:xfrm>
          <a:prstGeom prst="rect">
            <a:avLst/>
          </a:prstGeom>
          <a:solidFill>
            <a:schemeClr val="bg2">
              <a:lumMod val="20000"/>
              <a:lumOff val="80000"/>
            </a:schemeClr>
          </a:solidFill>
          <a:ln>
            <a:solidFill>
              <a:schemeClr val="bg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Berechtigung</a:t>
            </a:r>
            <a:endParaRPr lang="de-CH" sz="1000">
              <a:solidFill>
                <a:schemeClr val="tx1"/>
              </a:solidFill>
              <a:latin typeface="Segoe UI" panose="020B0502040204020203" pitchFamily="34" charset="0"/>
              <a:cs typeface="Segoe UI" panose="020B0502040204020203" pitchFamily="34" charset="0"/>
            </a:endParaRPr>
          </a:p>
        </p:txBody>
      </p:sp>
      <p:sp>
        <p:nvSpPr>
          <p:cNvPr id="18" name="Rechteck 27">
            <a:extLst>
              <a:ext uri="{FF2B5EF4-FFF2-40B4-BE49-F238E27FC236}">
                <a16:creationId xmlns:a16="http://schemas.microsoft.com/office/drawing/2014/main" id="{5A24EAA6-28A0-5D5F-A033-DD584C122338}"/>
              </a:ext>
            </a:extLst>
          </p:cNvPr>
          <p:cNvSpPr/>
          <p:nvPr/>
        </p:nvSpPr>
        <p:spPr>
          <a:xfrm>
            <a:off x="4019288" y="2220684"/>
            <a:ext cx="2365407" cy="216000"/>
          </a:xfrm>
          <a:prstGeom prst="rect">
            <a:avLst/>
          </a:prstGeom>
          <a:solidFill>
            <a:schemeClr val="tx2">
              <a:lumMod val="90000"/>
            </a:schemeClr>
          </a:solidFill>
          <a:ln>
            <a:solidFill>
              <a:schemeClr val="tx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Einwohnende</a:t>
            </a:r>
            <a:endParaRPr lang="de-CH" sz="1000">
              <a:solidFill>
                <a:schemeClr val="tx1"/>
              </a:solidFill>
              <a:latin typeface="Segoe UI" panose="020B0502040204020203" pitchFamily="34" charset="0"/>
              <a:cs typeface="Segoe UI" panose="020B0502040204020203" pitchFamily="34" charset="0"/>
            </a:endParaRPr>
          </a:p>
        </p:txBody>
      </p:sp>
      <p:sp>
        <p:nvSpPr>
          <p:cNvPr id="19" name="Rechteck 27">
            <a:extLst>
              <a:ext uri="{FF2B5EF4-FFF2-40B4-BE49-F238E27FC236}">
                <a16:creationId xmlns:a16="http://schemas.microsoft.com/office/drawing/2014/main" id="{F2A308BD-E21C-76FB-9804-1C920EA93612}"/>
              </a:ext>
            </a:extLst>
          </p:cNvPr>
          <p:cNvSpPr/>
          <p:nvPr/>
        </p:nvSpPr>
        <p:spPr>
          <a:xfrm>
            <a:off x="4891177" y="2592078"/>
            <a:ext cx="1493518" cy="216000"/>
          </a:xfrm>
          <a:prstGeom prst="rect">
            <a:avLst/>
          </a:prstGeom>
          <a:solidFill>
            <a:schemeClr val="tx2">
              <a:lumMod val="90000"/>
            </a:schemeClr>
          </a:solidFill>
          <a:ln>
            <a:solidFill>
              <a:schemeClr val="tx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Finanzen</a:t>
            </a:r>
            <a:endParaRPr lang="de-CH" sz="1000">
              <a:solidFill>
                <a:schemeClr val="tx1"/>
              </a:solidFill>
              <a:latin typeface="Segoe UI" panose="020B0502040204020203" pitchFamily="34" charset="0"/>
              <a:cs typeface="Segoe UI" panose="020B0502040204020203" pitchFamily="34" charset="0"/>
            </a:endParaRPr>
          </a:p>
        </p:txBody>
      </p:sp>
      <p:sp>
        <p:nvSpPr>
          <p:cNvPr id="20" name="Rechteck 27">
            <a:extLst>
              <a:ext uri="{FF2B5EF4-FFF2-40B4-BE49-F238E27FC236}">
                <a16:creationId xmlns:a16="http://schemas.microsoft.com/office/drawing/2014/main" id="{B39227D7-A77A-9F82-1853-FAC0887D0B9D}"/>
              </a:ext>
            </a:extLst>
          </p:cNvPr>
          <p:cNvSpPr/>
          <p:nvPr/>
        </p:nvSpPr>
        <p:spPr>
          <a:xfrm>
            <a:off x="2999646" y="2963472"/>
            <a:ext cx="1705979" cy="216000"/>
          </a:xfrm>
          <a:prstGeom prst="rect">
            <a:avLst/>
          </a:prstGeom>
          <a:solidFill>
            <a:srgbClr val="FFE066"/>
          </a:solidFill>
          <a:ln>
            <a:solidFill>
              <a:schemeClr val="bg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Budget</a:t>
            </a:r>
            <a:endParaRPr lang="de-CH" sz="1000">
              <a:solidFill>
                <a:schemeClr val="tx1"/>
              </a:solidFill>
              <a:latin typeface="Segoe UI" panose="020B0502040204020203" pitchFamily="34" charset="0"/>
              <a:cs typeface="Segoe UI" panose="020B0502040204020203" pitchFamily="34" charset="0"/>
            </a:endParaRPr>
          </a:p>
        </p:txBody>
      </p:sp>
      <p:sp>
        <p:nvSpPr>
          <p:cNvPr id="21" name="Rechteck 27">
            <a:extLst>
              <a:ext uri="{FF2B5EF4-FFF2-40B4-BE49-F238E27FC236}">
                <a16:creationId xmlns:a16="http://schemas.microsoft.com/office/drawing/2014/main" id="{063A9CF8-E32C-2D49-1327-BDCF4E644295}"/>
              </a:ext>
            </a:extLst>
          </p:cNvPr>
          <p:cNvSpPr/>
          <p:nvPr/>
        </p:nvSpPr>
        <p:spPr>
          <a:xfrm>
            <a:off x="4710186" y="3334866"/>
            <a:ext cx="1683155" cy="216000"/>
          </a:xfrm>
          <a:prstGeom prst="rect">
            <a:avLst/>
          </a:prstGeom>
          <a:solidFill>
            <a:schemeClr val="tx2">
              <a:lumMod val="90000"/>
            </a:schemeClr>
          </a:solidFill>
          <a:ln>
            <a:solidFill>
              <a:schemeClr val="tx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Kasse</a:t>
            </a:r>
            <a:endParaRPr lang="de-CH" sz="1000">
              <a:solidFill>
                <a:schemeClr val="tx1"/>
              </a:solidFill>
              <a:latin typeface="Segoe UI" panose="020B0502040204020203" pitchFamily="34" charset="0"/>
              <a:cs typeface="Segoe UI" panose="020B0502040204020203" pitchFamily="34" charset="0"/>
            </a:endParaRPr>
          </a:p>
        </p:txBody>
      </p:sp>
      <p:sp>
        <p:nvSpPr>
          <p:cNvPr id="22" name="Rechteck 27">
            <a:extLst>
              <a:ext uri="{FF2B5EF4-FFF2-40B4-BE49-F238E27FC236}">
                <a16:creationId xmlns:a16="http://schemas.microsoft.com/office/drawing/2014/main" id="{4CDE5276-C74D-1FBE-2048-E4A2AC09B642}"/>
              </a:ext>
            </a:extLst>
          </p:cNvPr>
          <p:cNvSpPr/>
          <p:nvPr/>
        </p:nvSpPr>
        <p:spPr>
          <a:xfrm>
            <a:off x="4015202" y="3706260"/>
            <a:ext cx="1683156" cy="216000"/>
          </a:xfrm>
          <a:prstGeom prst="rect">
            <a:avLst/>
          </a:prstGeom>
          <a:solidFill>
            <a:schemeClr val="tx2">
              <a:lumMod val="90000"/>
            </a:schemeClr>
          </a:solidFill>
          <a:ln>
            <a:solidFill>
              <a:schemeClr val="tx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Kreditoren</a:t>
            </a:r>
            <a:endParaRPr lang="de-CH" sz="1000">
              <a:solidFill>
                <a:schemeClr val="tx1"/>
              </a:solidFill>
              <a:latin typeface="Segoe UI" panose="020B0502040204020203" pitchFamily="34" charset="0"/>
              <a:cs typeface="Segoe UI" panose="020B0502040204020203" pitchFamily="34" charset="0"/>
            </a:endParaRPr>
          </a:p>
        </p:txBody>
      </p:sp>
      <p:sp>
        <p:nvSpPr>
          <p:cNvPr id="23" name="Rechteck 27">
            <a:extLst>
              <a:ext uri="{FF2B5EF4-FFF2-40B4-BE49-F238E27FC236}">
                <a16:creationId xmlns:a16="http://schemas.microsoft.com/office/drawing/2014/main" id="{6AD50475-8EAC-7350-12CD-4F275A715017}"/>
              </a:ext>
            </a:extLst>
          </p:cNvPr>
          <p:cNvSpPr/>
          <p:nvPr/>
        </p:nvSpPr>
        <p:spPr>
          <a:xfrm>
            <a:off x="5038929" y="4077654"/>
            <a:ext cx="1237765" cy="216000"/>
          </a:xfrm>
          <a:prstGeom prst="rect">
            <a:avLst/>
          </a:prstGeom>
          <a:solidFill>
            <a:schemeClr val="tx2">
              <a:lumMod val="90000"/>
            </a:schemeClr>
          </a:solidFill>
          <a:ln>
            <a:solidFill>
              <a:schemeClr val="tx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Anlagen</a:t>
            </a:r>
            <a:endParaRPr lang="de-CH" sz="1000">
              <a:solidFill>
                <a:schemeClr val="tx1"/>
              </a:solidFill>
              <a:latin typeface="Segoe UI" panose="020B0502040204020203" pitchFamily="34" charset="0"/>
              <a:cs typeface="Segoe UI" panose="020B0502040204020203" pitchFamily="34" charset="0"/>
            </a:endParaRPr>
          </a:p>
        </p:txBody>
      </p:sp>
      <p:sp>
        <p:nvSpPr>
          <p:cNvPr id="24" name="Rechteck 27">
            <a:extLst>
              <a:ext uri="{FF2B5EF4-FFF2-40B4-BE49-F238E27FC236}">
                <a16:creationId xmlns:a16="http://schemas.microsoft.com/office/drawing/2014/main" id="{31165805-585C-25BC-BB63-ED20B1B5B707}"/>
              </a:ext>
            </a:extLst>
          </p:cNvPr>
          <p:cNvSpPr/>
          <p:nvPr/>
        </p:nvSpPr>
        <p:spPr>
          <a:xfrm>
            <a:off x="4375416" y="4449048"/>
            <a:ext cx="1683156" cy="216000"/>
          </a:xfrm>
          <a:prstGeom prst="rect">
            <a:avLst/>
          </a:prstGeom>
          <a:solidFill>
            <a:schemeClr val="tx2">
              <a:lumMod val="90000"/>
            </a:schemeClr>
          </a:solidFill>
          <a:ln>
            <a:solidFill>
              <a:schemeClr val="tx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Debitoren</a:t>
            </a:r>
            <a:endParaRPr lang="de-CH" sz="1000">
              <a:solidFill>
                <a:schemeClr val="tx1"/>
              </a:solidFill>
              <a:latin typeface="Segoe UI" panose="020B0502040204020203" pitchFamily="34" charset="0"/>
              <a:cs typeface="Segoe UI" panose="020B0502040204020203" pitchFamily="34" charset="0"/>
            </a:endParaRPr>
          </a:p>
        </p:txBody>
      </p:sp>
      <p:sp>
        <p:nvSpPr>
          <p:cNvPr id="25" name="Rechteck 27">
            <a:extLst>
              <a:ext uri="{FF2B5EF4-FFF2-40B4-BE49-F238E27FC236}">
                <a16:creationId xmlns:a16="http://schemas.microsoft.com/office/drawing/2014/main" id="{AFB2EDC2-95C0-2948-DE9C-B74478900083}"/>
              </a:ext>
            </a:extLst>
          </p:cNvPr>
          <p:cNvSpPr/>
          <p:nvPr/>
        </p:nvSpPr>
        <p:spPr>
          <a:xfrm>
            <a:off x="3659074" y="4820442"/>
            <a:ext cx="2399498" cy="216000"/>
          </a:xfrm>
          <a:prstGeom prst="rect">
            <a:avLst/>
          </a:prstGeom>
          <a:solidFill>
            <a:schemeClr val="bg2">
              <a:lumMod val="20000"/>
              <a:lumOff val="80000"/>
            </a:schemeClr>
          </a:solidFill>
          <a:ln>
            <a:solidFill>
              <a:schemeClr val="bg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a:solidFill>
                  <a:schemeClr val="tx1"/>
                </a:solidFill>
                <a:latin typeface="Segoe UI" panose="020B0502040204020203" pitchFamily="34" charset="0"/>
                <a:cs typeface="Segoe UI" panose="020B0502040204020203" pitchFamily="34" charset="0"/>
              </a:rPr>
              <a:t>Gremien</a:t>
            </a:r>
            <a:endParaRPr lang="de-CH" sz="1000">
              <a:solidFill>
                <a:schemeClr val="tx1"/>
              </a:solidFill>
              <a:latin typeface="Segoe UI" panose="020B0502040204020203" pitchFamily="34" charset="0"/>
              <a:cs typeface="Segoe UI" panose="020B0502040204020203" pitchFamily="34" charset="0"/>
            </a:endParaRPr>
          </a:p>
        </p:txBody>
      </p:sp>
      <p:sp>
        <p:nvSpPr>
          <p:cNvPr id="26" name="Diamond 117">
            <a:extLst>
              <a:ext uri="{FF2B5EF4-FFF2-40B4-BE49-F238E27FC236}">
                <a16:creationId xmlns:a16="http://schemas.microsoft.com/office/drawing/2014/main" id="{B0003CE4-C4CF-D934-6CC0-91CB35B6022E}"/>
              </a:ext>
            </a:extLst>
          </p:cNvPr>
          <p:cNvSpPr/>
          <p:nvPr/>
        </p:nvSpPr>
        <p:spPr>
          <a:xfrm>
            <a:off x="5590358" y="1853513"/>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27" name="Diamond 117">
            <a:extLst>
              <a:ext uri="{FF2B5EF4-FFF2-40B4-BE49-F238E27FC236}">
                <a16:creationId xmlns:a16="http://schemas.microsoft.com/office/drawing/2014/main" id="{D202F587-9395-AE4A-41B1-77FFE371FC18}"/>
              </a:ext>
            </a:extLst>
          </p:cNvPr>
          <p:cNvSpPr/>
          <p:nvPr/>
        </p:nvSpPr>
        <p:spPr>
          <a:xfrm>
            <a:off x="6276695" y="2220680"/>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28" name="Rectangle 116">
            <a:extLst>
              <a:ext uri="{FF2B5EF4-FFF2-40B4-BE49-F238E27FC236}">
                <a16:creationId xmlns:a16="http://schemas.microsoft.com/office/drawing/2014/main" id="{298B7635-F611-F00D-20DE-D5D1481BCDAF}"/>
              </a:ext>
            </a:extLst>
          </p:cNvPr>
          <p:cNvSpPr/>
          <p:nvPr/>
        </p:nvSpPr>
        <p:spPr>
          <a:xfrm>
            <a:off x="5375999" y="5191840"/>
            <a:ext cx="1440000" cy="215444"/>
          </a:xfrm>
          <a:prstGeom prst="rect">
            <a:avLst/>
          </a:prstGeom>
          <a:pattFill prst="wdUpDiag">
            <a:fgClr>
              <a:schemeClr val="accent2">
                <a:lumMod val="40000"/>
                <a:lumOff val="60000"/>
              </a:schemeClr>
            </a:fgClr>
            <a:bgClr>
              <a:schemeClr val="bg1"/>
            </a:bgClr>
          </a:pattFill>
          <a:ln w="9525" cap="flat" cmpd="sng" algn="ctr">
            <a:solidFill>
              <a:schemeClr val="accent2">
                <a:lumMod val="40000"/>
                <a:lumOff val="6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CH" sz="1000">
                <a:solidFill>
                  <a:schemeClr val="tx1"/>
                </a:solidFill>
              </a:rPr>
              <a:t>Vertrag</a:t>
            </a:r>
            <a:endParaRPr lang="de-CH" sz="1000">
              <a:ln/>
              <a:solidFill>
                <a:schemeClr val="tx1"/>
              </a:solidFill>
              <a:latin typeface="Segoe UI" panose="020B0502040204020203" pitchFamily="34" charset="0"/>
              <a:cs typeface="Segoe UI" panose="020B0502040204020203" pitchFamily="34" charset="0"/>
              <a:sym typeface="Arial"/>
              <a:rtl val="0"/>
            </a:endParaRPr>
          </a:p>
        </p:txBody>
      </p:sp>
      <p:sp>
        <p:nvSpPr>
          <p:cNvPr id="29" name="Diamond 117">
            <a:extLst>
              <a:ext uri="{FF2B5EF4-FFF2-40B4-BE49-F238E27FC236}">
                <a16:creationId xmlns:a16="http://schemas.microsoft.com/office/drawing/2014/main" id="{A45970D5-F070-E740-4186-3A36967FA622}"/>
              </a:ext>
            </a:extLst>
          </p:cNvPr>
          <p:cNvSpPr/>
          <p:nvPr/>
        </p:nvSpPr>
        <p:spPr>
          <a:xfrm>
            <a:off x="6627258" y="2600644"/>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0" name="Diamond 117">
            <a:extLst>
              <a:ext uri="{FF2B5EF4-FFF2-40B4-BE49-F238E27FC236}">
                <a16:creationId xmlns:a16="http://schemas.microsoft.com/office/drawing/2014/main" id="{B7696DED-4D2F-5B1D-D6D7-41CC9DBACB6C}"/>
              </a:ext>
            </a:extLst>
          </p:cNvPr>
          <p:cNvSpPr/>
          <p:nvPr/>
        </p:nvSpPr>
        <p:spPr>
          <a:xfrm>
            <a:off x="4597625" y="2958862"/>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1" name="Diamond 117">
            <a:extLst>
              <a:ext uri="{FF2B5EF4-FFF2-40B4-BE49-F238E27FC236}">
                <a16:creationId xmlns:a16="http://schemas.microsoft.com/office/drawing/2014/main" id="{C456F309-A140-CA95-0A3B-0DA895987FF9}"/>
              </a:ext>
            </a:extLst>
          </p:cNvPr>
          <p:cNvSpPr/>
          <p:nvPr/>
        </p:nvSpPr>
        <p:spPr>
          <a:xfrm>
            <a:off x="5590358" y="3706256"/>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2" name="Diamond 117">
            <a:extLst>
              <a:ext uri="{FF2B5EF4-FFF2-40B4-BE49-F238E27FC236}">
                <a16:creationId xmlns:a16="http://schemas.microsoft.com/office/drawing/2014/main" id="{B02C6B4C-997A-2D15-C086-051713CC2C35}"/>
              </a:ext>
            </a:extLst>
          </p:cNvPr>
          <p:cNvSpPr/>
          <p:nvPr/>
        </p:nvSpPr>
        <p:spPr>
          <a:xfrm>
            <a:off x="5950572" y="4449044"/>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3" name="Diamond 117">
            <a:extLst>
              <a:ext uri="{FF2B5EF4-FFF2-40B4-BE49-F238E27FC236}">
                <a16:creationId xmlns:a16="http://schemas.microsoft.com/office/drawing/2014/main" id="{C18DABD7-4339-3E9B-9D1B-A9D3CE49F2E2}"/>
              </a:ext>
            </a:extLst>
          </p:cNvPr>
          <p:cNvSpPr/>
          <p:nvPr/>
        </p:nvSpPr>
        <p:spPr>
          <a:xfrm>
            <a:off x="5950572" y="4811876"/>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4" name="Diamond 117">
            <a:extLst>
              <a:ext uri="{FF2B5EF4-FFF2-40B4-BE49-F238E27FC236}">
                <a16:creationId xmlns:a16="http://schemas.microsoft.com/office/drawing/2014/main" id="{C10A7121-39F4-1695-F677-4C2091849B26}"/>
              </a:ext>
            </a:extLst>
          </p:cNvPr>
          <p:cNvSpPr/>
          <p:nvPr/>
        </p:nvSpPr>
        <p:spPr>
          <a:xfrm>
            <a:off x="6707999" y="5192965"/>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5" name="Rectangle 116">
            <a:extLst>
              <a:ext uri="{FF2B5EF4-FFF2-40B4-BE49-F238E27FC236}">
                <a16:creationId xmlns:a16="http://schemas.microsoft.com/office/drawing/2014/main" id="{1D37C0D2-B2C9-8F6E-43F4-9E528FBE7C2F}"/>
              </a:ext>
            </a:extLst>
          </p:cNvPr>
          <p:cNvSpPr/>
          <p:nvPr/>
        </p:nvSpPr>
        <p:spPr>
          <a:xfrm>
            <a:off x="6393341" y="5637357"/>
            <a:ext cx="2039284" cy="547563"/>
          </a:xfrm>
          <a:prstGeom prst="rect">
            <a:avLst/>
          </a:prstGeom>
          <a:pattFill prst="wdUpDiag">
            <a:fgClr>
              <a:schemeClr val="accent2">
                <a:lumMod val="40000"/>
                <a:lumOff val="60000"/>
              </a:schemeClr>
            </a:fgClr>
            <a:bgClr>
              <a:schemeClr val="bg1"/>
            </a:bgClr>
          </a:pattFill>
          <a:ln w="9525" cap="flat" cmpd="sng" algn="ctr">
            <a:solidFill>
              <a:schemeClr val="accent2">
                <a:lumMod val="40000"/>
                <a:lumOff val="6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spcBef>
                <a:spcPts val="600"/>
              </a:spcBef>
            </a:pPr>
            <a:r>
              <a:rPr lang="de-CH" sz="1000">
                <a:solidFill>
                  <a:schemeClr val="tx1"/>
                </a:solidFill>
              </a:rPr>
              <a:t>Fakturierung – Steuern – </a:t>
            </a:r>
            <a:r>
              <a:rPr lang="de-CH" sz="1000">
                <a:solidFill>
                  <a:schemeClr val="tx1"/>
                </a:solidFill>
                <a:latin typeface="Segoe UI" panose="020B0502040204020203" pitchFamily="34" charset="0"/>
                <a:cs typeface="Segoe UI" panose="020B0502040204020203" pitchFamily="34" charset="0"/>
              </a:rPr>
              <a:t>Objekte Workflow - Gebäude- und           Wohnungsregister</a:t>
            </a:r>
          </a:p>
        </p:txBody>
      </p:sp>
      <p:sp>
        <p:nvSpPr>
          <p:cNvPr id="36" name="Rechteck 37">
            <a:extLst>
              <a:ext uri="{FF2B5EF4-FFF2-40B4-BE49-F238E27FC236}">
                <a16:creationId xmlns:a16="http://schemas.microsoft.com/office/drawing/2014/main" id="{23EBC425-3ECA-0E79-F485-22BCBFADABEF}"/>
              </a:ext>
            </a:extLst>
          </p:cNvPr>
          <p:cNvSpPr/>
          <p:nvPr/>
        </p:nvSpPr>
        <p:spPr>
          <a:xfrm>
            <a:off x="5925507" y="3337724"/>
            <a:ext cx="467834" cy="216000"/>
          </a:xfrm>
          <a:prstGeom prst="rect">
            <a:avLst/>
          </a:prstGeom>
          <a:pattFill prst="wdUpDiag">
            <a:fgClr>
              <a:schemeClr val="bg1">
                <a:lumMod val="85000"/>
              </a:schemeClr>
            </a:fgClr>
            <a:bgClr>
              <a:schemeClr val="bg1"/>
            </a:bgClr>
          </a:patt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7" name="Diamond 117">
            <a:extLst>
              <a:ext uri="{FF2B5EF4-FFF2-40B4-BE49-F238E27FC236}">
                <a16:creationId xmlns:a16="http://schemas.microsoft.com/office/drawing/2014/main" id="{344C6D15-79DF-7AF3-9C5E-7B79DA463264}"/>
              </a:ext>
            </a:extLst>
          </p:cNvPr>
          <p:cNvSpPr/>
          <p:nvPr/>
        </p:nvSpPr>
        <p:spPr>
          <a:xfrm>
            <a:off x="6285341" y="3330066"/>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8" name="Rechteck 37">
            <a:extLst>
              <a:ext uri="{FF2B5EF4-FFF2-40B4-BE49-F238E27FC236}">
                <a16:creationId xmlns:a16="http://schemas.microsoft.com/office/drawing/2014/main" id="{5F45D324-EBD4-6096-3289-D58261A7390C}"/>
              </a:ext>
            </a:extLst>
          </p:cNvPr>
          <p:cNvSpPr/>
          <p:nvPr/>
        </p:nvSpPr>
        <p:spPr>
          <a:xfrm>
            <a:off x="6058572" y="4077646"/>
            <a:ext cx="1018603" cy="216000"/>
          </a:xfrm>
          <a:prstGeom prst="rect">
            <a:avLst/>
          </a:prstGeom>
          <a:pattFill prst="wdUpDiag">
            <a:fgClr>
              <a:schemeClr val="bg1">
                <a:lumMod val="85000"/>
              </a:schemeClr>
            </a:fgClr>
            <a:bgClr>
              <a:schemeClr val="bg1"/>
            </a:bgClr>
          </a:patt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39" name="Diamond 117">
            <a:extLst>
              <a:ext uri="{FF2B5EF4-FFF2-40B4-BE49-F238E27FC236}">
                <a16:creationId xmlns:a16="http://schemas.microsoft.com/office/drawing/2014/main" id="{444E4F72-B126-423E-CA2B-763ECDC23CE1}"/>
              </a:ext>
            </a:extLst>
          </p:cNvPr>
          <p:cNvSpPr/>
          <p:nvPr/>
        </p:nvSpPr>
        <p:spPr>
          <a:xfrm>
            <a:off x="6970214" y="4083370"/>
            <a:ext cx="216000" cy="216000"/>
          </a:xfrm>
          <a:prstGeom prst="diamond">
            <a:avLst/>
          </a:prstGeom>
          <a:solidFill>
            <a:schemeClr val="accent3">
              <a:lumMod val="75000"/>
            </a:schemeClr>
          </a:solidFill>
          <a:ln w="635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CH" sz="1000" b="1">
              <a:latin typeface="Futura Lt BT" panose="020B0402020204020303" pitchFamily="34" charset="0"/>
            </a:endParaRPr>
          </a:p>
        </p:txBody>
      </p:sp>
      <p:sp>
        <p:nvSpPr>
          <p:cNvPr id="2" name="Datumsplatzhalter 2">
            <a:extLst>
              <a:ext uri="{FF2B5EF4-FFF2-40B4-BE49-F238E27FC236}">
                <a16:creationId xmlns:a16="http://schemas.microsoft.com/office/drawing/2014/main" id="{1352AFAB-C915-8678-E41B-2EA5852D4C9E}"/>
              </a:ext>
            </a:extLst>
          </p:cNvPr>
          <p:cNvSpPr>
            <a:spLocks noGrp="1"/>
          </p:cNvSpPr>
          <p:nvPr>
            <p:ph type="dt" sz="half" idx="10"/>
          </p:nvPr>
        </p:nvSpPr>
        <p:spPr>
          <a:xfrm>
            <a:off x="9461239" y="6560212"/>
            <a:ext cx="1189348" cy="144016"/>
          </a:xfrm>
        </p:spPr>
        <p:txBody>
          <a:bodyPr anchor="t">
            <a:normAutofit/>
          </a:bodyPr>
          <a:lstStyle/>
          <a:p>
            <a:pPr>
              <a:spcAft>
                <a:spcPts val="600"/>
              </a:spcAft>
            </a:pPr>
            <a:fld id="{1E043E07-807F-4A5A-8415-BCAFAFE422A9}" type="datetime4">
              <a:rPr lang="de-CH" smtClean="0"/>
              <a:pPr>
                <a:spcAft>
                  <a:spcPts val="600"/>
                </a:spcAft>
              </a:pPr>
              <a:t>3. November 2026</a:t>
            </a:fld>
            <a:endParaRPr lang="de-CH"/>
          </a:p>
        </p:txBody>
      </p:sp>
      <p:sp>
        <p:nvSpPr>
          <p:cNvPr id="3" name="Foliennummernplatzhalter 4">
            <a:extLst>
              <a:ext uri="{FF2B5EF4-FFF2-40B4-BE49-F238E27FC236}">
                <a16:creationId xmlns:a16="http://schemas.microsoft.com/office/drawing/2014/main" id="{680EE4DC-3AE0-90A2-A05A-771CB952FB8E}"/>
              </a:ext>
            </a:extLst>
          </p:cNvPr>
          <p:cNvSpPr>
            <a:spLocks noGrp="1"/>
          </p:cNvSpPr>
          <p:nvPr>
            <p:ph type="sldNum" sz="quarter" idx="12"/>
          </p:nvPr>
        </p:nvSpPr>
        <p:spPr>
          <a:xfrm>
            <a:off x="11037127" y="6560212"/>
            <a:ext cx="746886" cy="144016"/>
          </a:xfrm>
        </p:spPr>
        <p:txBody>
          <a:bodyPr anchor="t">
            <a:normAutofit/>
          </a:bodyPr>
          <a:lstStyle/>
          <a:p>
            <a:pPr>
              <a:spcAft>
                <a:spcPts val="600"/>
              </a:spcAft>
            </a:pPr>
            <a:fld id="{442AD375-037F-43D0-B059-5172DA06796A}" type="slidenum">
              <a:rPr lang="de-CH" smtClean="0"/>
              <a:pPr>
                <a:spcAft>
                  <a:spcPts val="600"/>
                </a:spcAft>
              </a:pPr>
              <a:t>42</a:t>
            </a:fld>
            <a:endParaRPr lang="de-CH"/>
          </a:p>
        </p:txBody>
      </p:sp>
      <p:sp>
        <p:nvSpPr>
          <p:cNvPr id="40" name="Fußzeilenplatzhalter 3">
            <a:extLst>
              <a:ext uri="{FF2B5EF4-FFF2-40B4-BE49-F238E27FC236}">
                <a16:creationId xmlns:a16="http://schemas.microsoft.com/office/drawing/2014/main" id="{8843BA71-E903-2839-3B4A-03EB60D42E52}"/>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Tree>
    <p:extLst>
      <p:ext uri="{BB962C8B-B14F-4D97-AF65-F5344CB8AC3E}">
        <p14:creationId xmlns:p14="http://schemas.microsoft.com/office/powerpoint/2010/main" val="9651465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66C1E-A357-19E2-4D7F-F859677F9E3B}"/>
            </a:ext>
          </a:extLst>
        </p:cNvPr>
        <p:cNvGrpSpPr/>
        <p:nvPr/>
      </p:nvGrpSpPr>
      <p:grpSpPr>
        <a:xfrm>
          <a:off x="0" y="0"/>
          <a:ext cx="0" cy="0"/>
          <a:chOff x="0" y="0"/>
          <a:chExt cx="0" cy="0"/>
        </a:xfrm>
      </p:grpSpPr>
      <p:pic>
        <p:nvPicPr>
          <p:cNvPr id="9" name="Bildplatzhalter 8">
            <a:extLst>
              <a:ext uri="{FF2B5EF4-FFF2-40B4-BE49-F238E27FC236}">
                <a16:creationId xmlns:a16="http://schemas.microsoft.com/office/drawing/2014/main" id="{A26244E4-5C31-D5EE-0C41-A97C3A236505}"/>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14629" r="47804"/>
          <a:stretch>
            <a:fillRect/>
          </a:stretch>
        </p:blipFill>
        <p:spPr>
          <a:xfrm>
            <a:off x="5192747" y="1520825"/>
            <a:ext cx="3989268" cy="4518358"/>
          </a:xfrm>
          <a:prstGeom prst="rect">
            <a:avLst/>
          </a:prstGeom>
          <a:noFill/>
        </p:spPr>
      </p:pic>
      <p:pic>
        <p:nvPicPr>
          <p:cNvPr id="18" name="Grafik 17">
            <a:extLst>
              <a:ext uri="{FF2B5EF4-FFF2-40B4-BE49-F238E27FC236}">
                <a16:creationId xmlns:a16="http://schemas.microsoft.com/office/drawing/2014/main" id="{6988E03B-A84E-0CF2-1337-39D1D54467EB}"/>
              </a:ext>
            </a:extLst>
          </p:cNvPr>
          <p:cNvPicPr>
            <a:picLocks noChangeAspect="1"/>
          </p:cNvPicPr>
          <p:nvPr/>
        </p:nvPicPr>
        <p:blipFill>
          <a:blip r:embed="rId3"/>
          <a:stretch>
            <a:fillRect/>
          </a:stretch>
        </p:blipFill>
        <p:spPr>
          <a:xfrm>
            <a:off x="9127589" y="1714540"/>
            <a:ext cx="2656423" cy="3424980"/>
          </a:xfrm>
          <a:prstGeom prst="rect">
            <a:avLst/>
          </a:prstGeom>
        </p:spPr>
      </p:pic>
      <p:sp>
        <p:nvSpPr>
          <p:cNvPr id="3" name="Datumsplatzhalter 2">
            <a:extLst>
              <a:ext uri="{FF2B5EF4-FFF2-40B4-BE49-F238E27FC236}">
                <a16:creationId xmlns:a16="http://schemas.microsoft.com/office/drawing/2014/main" id="{D1207D06-696E-F178-B4C5-1A342D75F961}"/>
              </a:ext>
            </a:extLst>
          </p:cNvPr>
          <p:cNvSpPr>
            <a:spLocks noGrp="1"/>
          </p:cNvSpPr>
          <p:nvPr>
            <p:ph type="dt" sz="half" idx="10"/>
          </p:nvPr>
        </p:nvSpPr>
        <p:spPr>
          <a:xfrm>
            <a:off x="9461239" y="6560212"/>
            <a:ext cx="1189348" cy="144016"/>
          </a:xfrm>
        </p:spPr>
        <p:txBody>
          <a:bodyPr anchor="t">
            <a:normAutofit/>
          </a:bodyPr>
          <a:lstStyle/>
          <a:p>
            <a:pPr>
              <a:spcAft>
                <a:spcPts val="600"/>
              </a:spcAft>
            </a:pPr>
            <a:fld id="{1E043E07-807F-4A5A-8415-BCAFAFE422A9}" type="datetime4">
              <a:rPr lang="de-CH" smtClean="0"/>
              <a:pPr>
                <a:spcAft>
                  <a:spcPts val="600"/>
                </a:spcAft>
              </a:pPr>
              <a:t>3. November 2026</a:t>
            </a:fld>
            <a:endParaRPr lang="de-CH"/>
          </a:p>
        </p:txBody>
      </p:sp>
      <p:sp>
        <p:nvSpPr>
          <p:cNvPr id="5" name="Foliennummernplatzhalter 4">
            <a:extLst>
              <a:ext uri="{FF2B5EF4-FFF2-40B4-BE49-F238E27FC236}">
                <a16:creationId xmlns:a16="http://schemas.microsoft.com/office/drawing/2014/main" id="{1DE2DDB1-7D9D-2468-3A79-20B288CC3934}"/>
              </a:ext>
            </a:extLst>
          </p:cNvPr>
          <p:cNvSpPr>
            <a:spLocks noGrp="1"/>
          </p:cNvSpPr>
          <p:nvPr>
            <p:ph type="sldNum" sz="quarter" idx="12"/>
          </p:nvPr>
        </p:nvSpPr>
        <p:spPr>
          <a:xfrm>
            <a:off x="11037127" y="6560212"/>
            <a:ext cx="746886" cy="144016"/>
          </a:xfrm>
        </p:spPr>
        <p:txBody>
          <a:bodyPr anchor="t">
            <a:normAutofit/>
          </a:bodyPr>
          <a:lstStyle/>
          <a:p>
            <a:pPr>
              <a:spcAft>
                <a:spcPts val="600"/>
              </a:spcAft>
            </a:pPr>
            <a:fld id="{442AD375-037F-43D0-B059-5172DA06796A}" type="slidenum">
              <a:rPr lang="de-CH" smtClean="0"/>
              <a:pPr>
                <a:spcAft>
                  <a:spcPts val="600"/>
                </a:spcAft>
              </a:pPr>
              <a:t>43</a:t>
            </a:fld>
            <a:endParaRPr lang="de-CH"/>
          </a:p>
        </p:txBody>
      </p:sp>
      <p:sp>
        <p:nvSpPr>
          <p:cNvPr id="16" name="Content Placeholder 2">
            <a:extLst>
              <a:ext uri="{FF2B5EF4-FFF2-40B4-BE49-F238E27FC236}">
                <a16:creationId xmlns:a16="http://schemas.microsoft.com/office/drawing/2014/main" id="{C96CC91A-137D-7239-07B2-4962462B3ED9}"/>
              </a:ext>
            </a:extLst>
          </p:cNvPr>
          <p:cNvSpPr>
            <a:spLocks noGrp="1"/>
          </p:cNvSpPr>
          <p:nvPr>
            <p:ph sz="half" idx="1"/>
          </p:nvPr>
        </p:nvSpPr>
        <p:spPr>
          <a:xfrm>
            <a:off x="407987" y="1520825"/>
            <a:ext cx="4057200" cy="3345309"/>
          </a:xfrm>
        </p:spPr>
        <p:txBody>
          <a:bodyPr>
            <a:normAutofit/>
          </a:bodyPr>
          <a:lstStyle/>
          <a:p>
            <a:pPr marL="0" lvl="1" indent="0">
              <a:spcAft>
                <a:spcPts val="600"/>
              </a:spcAft>
              <a:buNone/>
            </a:pPr>
            <a:endParaRPr lang="de-CH"/>
          </a:p>
          <a:p>
            <a:pPr marL="0" lvl="1" indent="0">
              <a:spcAft>
                <a:spcPts val="600"/>
              </a:spcAft>
              <a:buNone/>
            </a:pPr>
            <a:endParaRPr lang="de-CH"/>
          </a:p>
          <a:p>
            <a:pPr>
              <a:spcAft>
                <a:spcPts val="600"/>
              </a:spcAft>
            </a:pPr>
            <a:endParaRPr lang="en-US"/>
          </a:p>
        </p:txBody>
      </p:sp>
      <p:sp>
        <p:nvSpPr>
          <p:cNvPr id="2" name="Fußzeilenplatzhalter 3">
            <a:extLst>
              <a:ext uri="{FF2B5EF4-FFF2-40B4-BE49-F238E27FC236}">
                <a16:creationId xmlns:a16="http://schemas.microsoft.com/office/drawing/2014/main" id="{24BF96AE-F229-29A2-A8B3-BAF2B2AD86D2}"/>
              </a:ext>
            </a:extLst>
          </p:cNvPr>
          <p:cNvSpPr txBox="1">
            <a:spLocks/>
          </p:cNvSpPr>
          <p:nvPr/>
        </p:nvSpPr>
        <p:spPr>
          <a:xfrm>
            <a:off x="409574" y="6560212"/>
            <a:ext cx="8926786" cy="144016"/>
          </a:xfrm>
          <a:prstGeom prst="rect">
            <a:avLst/>
          </a:prstGeom>
        </p:spPr>
        <p:txBody>
          <a:bodyPr/>
          <a:lstStyle>
            <a:defPPr>
              <a:defRPr lang="de-DE"/>
            </a:defPPr>
            <a:lvl1pPr marL="0" indent="0" algn="l" defTabSz="914400" rtl="0" eaLnBrk="1" latinLnBrk="0" hangingPunct="1">
              <a:lnSpc>
                <a:spcPct val="109000"/>
              </a:lnSpc>
              <a:spcBef>
                <a:spcPts val="0"/>
              </a:spcBef>
              <a:buFont typeface="+mj-lt"/>
              <a:buNone/>
              <a:defRPr sz="20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ymbol" panose="05050102010706020507" pitchFamily="18" charset="2"/>
              <a:buChar char="-"/>
              <a:defRPr sz="20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800"/>
              <a:t>Swiss Post Digital Government AG – Kundenpräsentation – C1 Öffentlich</a:t>
            </a:r>
            <a:endParaRPr lang="de-CH" sz="800"/>
          </a:p>
        </p:txBody>
      </p:sp>
      <p:sp>
        <p:nvSpPr>
          <p:cNvPr id="10" name="Title 1">
            <a:extLst>
              <a:ext uri="{FF2B5EF4-FFF2-40B4-BE49-F238E27FC236}">
                <a16:creationId xmlns:a16="http://schemas.microsoft.com/office/drawing/2014/main" id="{77BE7173-EAA9-DF7C-87FC-EE4991BC4C28}"/>
              </a:ext>
            </a:extLst>
          </p:cNvPr>
          <p:cNvSpPr>
            <a:spLocks noGrp="1"/>
          </p:cNvSpPr>
          <p:nvPr>
            <p:ph type="title"/>
          </p:nvPr>
        </p:nvSpPr>
        <p:spPr>
          <a:xfrm>
            <a:off x="407987" y="368300"/>
            <a:ext cx="10002838" cy="831402"/>
          </a:xfrm>
        </p:spPr>
        <p:txBody>
          <a:bodyPr/>
          <a:lstStyle/>
          <a:p>
            <a:r>
              <a:rPr lang="en-US"/>
              <a:t>eLearning Management System</a:t>
            </a:r>
            <a:br>
              <a:rPr lang="en-US"/>
            </a:br>
            <a:r>
              <a:rPr lang="fr-CH" b="0"/>
              <a:t>Simple </a:t>
            </a:r>
            <a:r>
              <a:rPr lang="fr-CH" b="0" err="1"/>
              <a:t>Kursstruktur</a:t>
            </a:r>
            <a:r>
              <a:rPr lang="fr-CH" b="0"/>
              <a:t>. </a:t>
            </a:r>
            <a:r>
              <a:rPr lang="fr-CH" b="0" err="1"/>
              <a:t>Relevante</a:t>
            </a:r>
            <a:r>
              <a:rPr lang="fr-CH" b="0"/>
              <a:t> </a:t>
            </a:r>
            <a:r>
              <a:rPr lang="fr-CH" b="0" err="1"/>
              <a:t>Inhalte</a:t>
            </a:r>
            <a:r>
              <a:rPr lang="fr-CH" b="0"/>
              <a:t>.</a:t>
            </a:r>
            <a:endParaRPr lang="en-US" b="0"/>
          </a:p>
        </p:txBody>
      </p:sp>
      <p:sp>
        <p:nvSpPr>
          <p:cNvPr id="15" name="Content Placeholder 2">
            <a:extLst>
              <a:ext uri="{FF2B5EF4-FFF2-40B4-BE49-F238E27FC236}">
                <a16:creationId xmlns:a16="http://schemas.microsoft.com/office/drawing/2014/main" id="{88828CF2-BD85-C0A2-59FF-22B858007D2E}"/>
              </a:ext>
            </a:extLst>
          </p:cNvPr>
          <p:cNvSpPr txBox="1">
            <a:spLocks/>
          </p:cNvSpPr>
          <p:nvPr/>
        </p:nvSpPr>
        <p:spPr>
          <a:xfrm>
            <a:off x="407988" y="1520825"/>
            <a:ext cx="4411664" cy="4968875"/>
          </a:xfrm>
          <a:prstGeom prst="rect">
            <a:avLst/>
          </a:prstGeom>
        </p:spPr>
        <p:txBody>
          <a:bodyPr vert="horz" lIns="0" tIns="0" rIns="0" bIns="0" rtlCol="0">
            <a:noAutofit/>
          </a:bodyPr>
          <a:lstStyle>
            <a:lvl1pPr marL="0" indent="0" algn="l" defTabSz="914400" rtl="0" eaLnBrk="1" latinLnBrk="0" hangingPunct="1">
              <a:lnSpc>
                <a:spcPct val="109000"/>
              </a:lnSpc>
              <a:spcBef>
                <a:spcPts val="0"/>
              </a:spcBef>
              <a:buFont typeface="+mj-lt"/>
              <a:buNone/>
              <a:defRPr sz="1800" b="0" kern="1200" spc="-10" baseline="0">
                <a:solidFill>
                  <a:schemeClr val="tx1"/>
                </a:solidFill>
                <a:latin typeface="+mn-lt"/>
                <a:ea typeface="+mn-ea"/>
                <a:cs typeface="+mn-cs"/>
              </a:defRPr>
            </a:lvl1pPr>
            <a:lvl2pPr marL="198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2pPr>
            <a:lvl3pPr marL="396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3pPr>
            <a:lvl4pPr marL="594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4pPr>
            <a:lvl5pPr marL="792000" indent="-198000" algn="l" defTabSz="914400" rtl="0" eaLnBrk="1" latinLnBrk="0" hangingPunct="1">
              <a:lnSpc>
                <a:spcPct val="109000"/>
              </a:lnSpc>
              <a:spcBef>
                <a:spcPts val="0"/>
              </a:spcBef>
              <a:buFont typeface="Segoe UI" panose="020B0502040204020203" pitchFamily="34" charset="0"/>
              <a:buChar char="‒"/>
              <a:defRPr sz="18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ts val="1500"/>
              </a:lnSpc>
            </a:pPr>
            <a:r>
              <a:rPr lang="de-DE" b="1">
                <a:latin typeface="Segoe UI" panose="020B0502040204020203" pitchFamily="34" charset="0"/>
              </a:rPr>
              <a:t>Kursstruktur, Beispiel </a:t>
            </a:r>
            <a:r>
              <a:rPr lang="de-DE" b="1" err="1">
                <a:latin typeface="Segoe UI" panose="020B0502040204020203" pitchFamily="34" charset="0"/>
              </a:rPr>
              <a:t>Civetica</a:t>
            </a:r>
            <a:r>
              <a:rPr lang="de-DE" b="1">
                <a:latin typeface="Segoe UI" panose="020B0502040204020203" pitchFamily="34" charset="0"/>
              </a:rPr>
              <a:t> Budget</a:t>
            </a:r>
          </a:p>
          <a:p>
            <a:endParaRPr lang="de-CH"/>
          </a:p>
          <a:p>
            <a:pPr marL="0" lvl="1" indent="0" fontAlgn="t">
              <a:lnSpc>
                <a:spcPct val="100000"/>
              </a:lnSpc>
              <a:spcAft>
                <a:spcPts val="1800"/>
              </a:spcAft>
              <a:buNone/>
            </a:pPr>
            <a:r>
              <a:rPr lang="de-DE" b="1">
                <a:latin typeface="Segoe UI" panose="020B0502040204020203" pitchFamily="34" charset="0"/>
              </a:rPr>
              <a:t>1:1-Abbildung</a:t>
            </a:r>
            <a:br>
              <a:rPr lang="de-DE">
                <a:latin typeface="Segoe UI" panose="020B0502040204020203" pitchFamily="34" charset="0"/>
              </a:rPr>
            </a:br>
            <a:r>
              <a:rPr lang="de-DE">
                <a:latin typeface="Segoe UI" panose="020B0502040204020203" pitchFamily="34" charset="0"/>
              </a:rPr>
              <a:t>Jeder Menüpunkt in </a:t>
            </a:r>
            <a:r>
              <a:rPr lang="de-DE" err="1">
                <a:latin typeface="Segoe UI" panose="020B0502040204020203" pitchFamily="34" charset="0"/>
              </a:rPr>
              <a:t>Civetica</a:t>
            </a:r>
            <a:r>
              <a:rPr lang="de-DE">
                <a:latin typeface="Segoe UI" panose="020B0502040204020203" pitchFamily="34" charset="0"/>
              </a:rPr>
              <a:t> verfügt über eine entsprechende Lektion.</a:t>
            </a:r>
          </a:p>
          <a:p>
            <a:pPr marL="0" lvl="1" indent="0" fontAlgn="t">
              <a:lnSpc>
                <a:spcPct val="100000"/>
              </a:lnSpc>
              <a:spcAft>
                <a:spcPts val="1800"/>
              </a:spcAft>
              <a:buNone/>
            </a:pPr>
            <a:r>
              <a:rPr lang="de-DE" b="1">
                <a:latin typeface="Segoe UI" panose="020B0502040204020203" pitchFamily="34" charset="0"/>
              </a:rPr>
              <a:t>Konsistent</a:t>
            </a:r>
            <a:br>
              <a:rPr lang="de-DE">
                <a:latin typeface="Segoe UI" panose="020B0502040204020203" pitchFamily="34" charset="0"/>
              </a:rPr>
            </a:br>
            <a:r>
              <a:rPr lang="de-DE">
                <a:latin typeface="Segoe UI" panose="020B0502040204020203" pitchFamily="34" charset="0"/>
              </a:rPr>
              <a:t>Relevante Lerninhalte aus anderen Modulen werden dem passenden Kurskatalog zugeordnet.</a:t>
            </a:r>
          </a:p>
          <a:p>
            <a:pPr marL="0" lvl="1" indent="0" fontAlgn="t">
              <a:lnSpc>
                <a:spcPct val="100000"/>
              </a:lnSpc>
              <a:spcAft>
                <a:spcPts val="1800"/>
              </a:spcAft>
              <a:buNone/>
            </a:pPr>
            <a:r>
              <a:rPr lang="de-DE" b="1">
                <a:latin typeface="Segoe UI" panose="020B0502040204020203" pitchFamily="34" charset="0"/>
              </a:rPr>
              <a:t>Kontinuierlich aktualisiert</a:t>
            </a:r>
            <a:br>
              <a:rPr lang="de-DE">
                <a:latin typeface="Segoe UI" panose="020B0502040204020203" pitchFamily="34" charset="0"/>
              </a:rPr>
            </a:br>
            <a:r>
              <a:rPr lang="de-DE">
                <a:latin typeface="Segoe UI" panose="020B0502040204020203" pitchFamily="34" charset="0"/>
              </a:rPr>
              <a:t>Die Struktur basiert auf dem aktuellen </a:t>
            </a:r>
            <a:r>
              <a:rPr lang="de-DE" err="1">
                <a:latin typeface="Segoe UI" panose="020B0502040204020203" pitchFamily="34" charset="0"/>
              </a:rPr>
              <a:t>Civetica</a:t>
            </a:r>
            <a:r>
              <a:rPr lang="de-DE">
                <a:latin typeface="Segoe UI" panose="020B0502040204020203" pitchFamily="34" charset="0"/>
              </a:rPr>
              <a:t> Release und wird kontinuierlich überprüft und entsprechend aktualisiert.</a:t>
            </a:r>
            <a:endParaRPr lang="en-US"/>
          </a:p>
        </p:txBody>
      </p:sp>
    </p:spTree>
    <p:extLst>
      <p:ext uri="{BB962C8B-B14F-4D97-AF65-F5344CB8AC3E}">
        <p14:creationId xmlns:p14="http://schemas.microsoft.com/office/powerpoint/2010/main" val="21117754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DC9D9-05B1-0111-2FE4-D8CF6C1D990D}"/>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4BD31343-F266-22AB-FC60-B2C5A67C2796}"/>
              </a:ext>
            </a:extLst>
          </p:cNvPr>
          <p:cNvSpPr>
            <a:spLocks noGrp="1"/>
          </p:cNvSpPr>
          <p:nvPr>
            <p:ph type="subTitle" idx="1"/>
          </p:nvPr>
        </p:nvSpPr>
        <p:spPr>
          <a:xfrm>
            <a:off x="427273" y="1268759"/>
            <a:ext cx="5667528" cy="4753225"/>
          </a:xfrm>
        </p:spPr>
        <p:txBody>
          <a:bodyPr/>
          <a:lstStyle/>
          <a:p>
            <a:pPr>
              <a:lnSpc>
                <a:spcPct val="100000"/>
              </a:lnSpc>
              <a:spcAft>
                <a:spcPts val="600"/>
              </a:spcAft>
            </a:pPr>
            <a:br>
              <a:rPr lang="en-US" sz="4800">
                <a:solidFill>
                  <a:srgbClr val="000000"/>
                </a:solidFill>
                <a:latin typeface="Segoe UI" pitchFamily="34" charset="0"/>
                <a:ea typeface="Segoe UI" pitchFamily="34" charset="-122"/>
                <a:cs typeface="Segoe UI" pitchFamily="34" charset="-120"/>
              </a:rPr>
            </a:br>
            <a:endParaRPr lang="en-US" sz="4800">
              <a:solidFill>
                <a:srgbClr val="000000"/>
              </a:solidFill>
              <a:latin typeface="Segoe UI" pitchFamily="34" charset="0"/>
              <a:ea typeface="Segoe UI" pitchFamily="34" charset="-122"/>
              <a:cs typeface="Segoe UI" pitchFamily="34" charset="-120"/>
            </a:endParaRPr>
          </a:p>
          <a:p>
            <a:pPr>
              <a:lnSpc>
                <a:spcPct val="100000"/>
              </a:lnSpc>
              <a:spcAft>
                <a:spcPts val="600"/>
              </a:spcAft>
            </a:pPr>
            <a:r>
              <a:rPr lang="en-US" sz="4800">
                <a:solidFill>
                  <a:srgbClr val="000000"/>
                </a:solidFill>
                <a:latin typeface="Segoe UI" pitchFamily="34" charset="0"/>
                <a:ea typeface="Segoe UI" pitchFamily="34" charset="-122"/>
                <a:cs typeface="Segoe UI" pitchFamily="34" charset="-120"/>
              </a:rPr>
              <a:t>Live Demo</a:t>
            </a:r>
          </a:p>
          <a:p>
            <a:pPr>
              <a:lnSpc>
                <a:spcPct val="100000"/>
              </a:lnSpc>
              <a:spcAft>
                <a:spcPts val="600"/>
              </a:spcAft>
            </a:pPr>
            <a:r>
              <a:rPr lang="en-US" sz="4800" b="0" err="1">
                <a:solidFill>
                  <a:srgbClr val="000000"/>
                </a:solidFill>
                <a:latin typeface="Segoe UI" pitchFamily="34" charset="0"/>
                <a:ea typeface="Segoe UI" pitchFamily="34" charset="-122"/>
                <a:cs typeface="Segoe UI" pitchFamily="34" charset="-120"/>
              </a:rPr>
              <a:t>Civetica</a:t>
            </a:r>
            <a:r>
              <a:rPr lang="en-US" sz="4800" b="0">
                <a:solidFill>
                  <a:srgbClr val="000000"/>
                </a:solidFill>
                <a:latin typeface="Segoe UI" pitchFamily="34" charset="0"/>
                <a:ea typeface="Segoe UI" pitchFamily="34" charset="-122"/>
                <a:cs typeface="Segoe UI" pitchFamily="34" charset="-120"/>
              </a:rPr>
              <a:t> eLearning</a:t>
            </a:r>
          </a:p>
          <a:p>
            <a:endParaRPr lang="en-US" sz="1100">
              <a:solidFill>
                <a:srgbClr val="000000"/>
              </a:solidFill>
              <a:latin typeface="Segoe UI" pitchFamily="34" charset="0"/>
              <a:cs typeface="Segoe UI" pitchFamily="34" charset="-120"/>
            </a:endParaRPr>
          </a:p>
          <a:p>
            <a:endParaRPr lang="en-US" sz="4000"/>
          </a:p>
          <a:p>
            <a:endParaRPr lang="de-DE" sz="4000"/>
          </a:p>
        </p:txBody>
      </p:sp>
      <p:pic>
        <p:nvPicPr>
          <p:cNvPr id="11" name="Bildplatzhalter 10">
            <a:extLst>
              <a:ext uri="{FF2B5EF4-FFF2-40B4-BE49-F238E27FC236}">
                <a16:creationId xmlns:a16="http://schemas.microsoft.com/office/drawing/2014/main" id="{1E0A4332-842C-8B13-82C8-9E0F43873CD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993" r="24993"/>
          <a:stretch>
            <a:fillRect/>
          </a:stretch>
        </p:blipFill>
        <p:spPr>
          <a:prstGeom prst="rect">
            <a:avLst/>
          </a:prstGeom>
          <a:pattFill prst="lgCheck">
            <a:fgClr>
              <a:srgbClr val="FFFFFF">
                <a:lumMod val="85000"/>
              </a:srgbClr>
            </a:fgClr>
            <a:bgClr>
              <a:srgbClr val="FFFFFF"/>
            </a:bgClr>
          </a:pattFill>
        </p:spPr>
      </p:pic>
    </p:spTree>
    <p:extLst>
      <p:ext uri="{BB962C8B-B14F-4D97-AF65-F5344CB8AC3E}">
        <p14:creationId xmlns:p14="http://schemas.microsoft.com/office/powerpoint/2010/main" val="41136135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E0691-566A-4EE4-8E62-903BA3FE80E7}"/>
            </a:ext>
          </a:extLst>
        </p:cNvPr>
        <p:cNvGrpSpPr/>
        <p:nvPr/>
      </p:nvGrpSpPr>
      <p:grpSpPr>
        <a:xfrm>
          <a:off x="0" y="0"/>
          <a:ext cx="0" cy="0"/>
          <a:chOff x="0" y="0"/>
          <a:chExt cx="0" cy="0"/>
        </a:xfrm>
      </p:grpSpPr>
      <p:sp>
        <p:nvSpPr>
          <p:cNvPr id="2" name="Untertitel 1">
            <a:extLst>
              <a:ext uri="{FF2B5EF4-FFF2-40B4-BE49-F238E27FC236}">
                <a16:creationId xmlns:a16="http://schemas.microsoft.com/office/drawing/2014/main" id="{E74E92DC-035C-D4DF-3D42-94D0F7610208}"/>
              </a:ext>
            </a:extLst>
          </p:cNvPr>
          <p:cNvSpPr>
            <a:spLocks noGrp="1"/>
          </p:cNvSpPr>
          <p:nvPr>
            <p:ph type="subTitle" idx="1"/>
          </p:nvPr>
        </p:nvSpPr>
        <p:spPr>
          <a:xfrm>
            <a:off x="412849" y="2529822"/>
            <a:ext cx="11365505" cy="2275999"/>
          </a:xfrm>
        </p:spPr>
        <p:txBody>
          <a:bodyPr/>
          <a:lstStyle/>
          <a:p>
            <a:r>
              <a:rPr lang="de-CH"/>
              <a:t>Fragen &amp; Antworten</a:t>
            </a:r>
            <a:endParaRPr lang="de-DE"/>
          </a:p>
        </p:txBody>
      </p:sp>
      <p:sp>
        <p:nvSpPr>
          <p:cNvPr id="3" name="Textplatzhalter 2">
            <a:extLst>
              <a:ext uri="{FF2B5EF4-FFF2-40B4-BE49-F238E27FC236}">
                <a16:creationId xmlns:a16="http://schemas.microsoft.com/office/drawing/2014/main" id="{CAFAD590-F3F4-4DC8-A4E9-47D46F659EEA}"/>
              </a:ext>
            </a:extLst>
          </p:cNvPr>
          <p:cNvSpPr>
            <a:spLocks noGrp="1"/>
          </p:cNvSpPr>
          <p:nvPr>
            <p:ph type="body" sz="quarter" idx="10"/>
          </p:nvPr>
        </p:nvSpPr>
        <p:spPr/>
        <p:txBody>
          <a:bodyPr/>
          <a:lstStyle/>
          <a:p>
            <a:endParaRPr lang="de-DE"/>
          </a:p>
        </p:txBody>
      </p:sp>
    </p:spTree>
    <p:extLst>
      <p:ext uri="{BB962C8B-B14F-4D97-AF65-F5344CB8AC3E}">
        <p14:creationId xmlns:p14="http://schemas.microsoft.com/office/powerpoint/2010/main" val="1240092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19111-7B74-7C3D-B71C-968B420D9B63}"/>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9606D22B-B668-B80D-6B26-43C629A36948}"/>
              </a:ext>
            </a:extLst>
          </p:cNvPr>
          <p:cNvSpPr>
            <a:spLocks noGrp="1"/>
          </p:cNvSpPr>
          <p:nvPr>
            <p:ph type="subTitle" idx="1"/>
          </p:nvPr>
        </p:nvSpPr>
        <p:spPr>
          <a:xfrm>
            <a:off x="427273" y="1268759"/>
            <a:ext cx="5667528" cy="4753225"/>
          </a:xfrm>
        </p:spPr>
        <p:txBody>
          <a:bodyPr/>
          <a:lstStyle/>
          <a:p>
            <a:pPr>
              <a:lnSpc>
                <a:spcPct val="100000"/>
              </a:lnSpc>
              <a:spcAft>
                <a:spcPts val="600"/>
              </a:spcAft>
            </a:pPr>
            <a:br>
              <a:rPr lang="en-US" sz="4800">
                <a:solidFill>
                  <a:srgbClr val="000000"/>
                </a:solidFill>
                <a:latin typeface="Segoe UI" pitchFamily="34" charset="0"/>
                <a:ea typeface="Segoe UI" pitchFamily="34" charset="-122"/>
                <a:cs typeface="Segoe UI" pitchFamily="34" charset="-120"/>
              </a:rPr>
            </a:br>
            <a:endParaRPr lang="en-US" sz="4800">
              <a:solidFill>
                <a:srgbClr val="000000"/>
              </a:solidFill>
              <a:latin typeface="Segoe UI" pitchFamily="34" charset="0"/>
              <a:ea typeface="Segoe UI" pitchFamily="34" charset="-122"/>
              <a:cs typeface="Segoe UI" pitchFamily="34" charset="-120"/>
            </a:endParaRPr>
          </a:p>
          <a:p>
            <a:pPr>
              <a:lnSpc>
                <a:spcPct val="100000"/>
              </a:lnSpc>
              <a:spcAft>
                <a:spcPts val="600"/>
              </a:spcAft>
            </a:pPr>
            <a:r>
              <a:rPr lang="en-US" sz="4800">
                <a:solidFill>
                  <a:srgbClr val="000000"/>
                </a:solidFill>
                <a:latin typeface="Segoe UI" pitchFamily="34" charset="0"/>
                <a:ea typeface="Segoe UI" pitchFamily="34" charset="-122"/>
                <a:cs typeface="Segoe UI" pitchFamily="34" charset="-120"/>
              </a:rPr>
              <a:t>Demo</a:t>
            </a:r>
          </a:p>
          <a:p>
            <a:pPr>
              <a:lnSpc>
                <a:spcPct val="100000"/>
              </a:lnSpc>
              <a:spcAft>
                <a:spcPts val="600"/>
              </a:spcAft>
            </a:pPr>
            <a:r>
              <a:rPr lang="en-US" sz="4800" b="0" err="1">
                <a:solidFill>
                  <a:srgbClr val="000000"/>
                </a:solidFill>
                <a:latin typeface="Segoe UI" pitchFamily="34" charset="0"/>
                <a:ea typeface="Segoe UI" pitchFamily="34" charset="-122"/>
                <a:cs typeface="Segoe UI" pitchFamily="34" charset="-120"/>
              </a:rPr>
              <a:t>Civetica</a:t>
            </a:r>
            <a:r>
              <a:rPr lang="en-US" sz="4800" b="0">
                <a:solidFill>
                  <a:srgbClr val="000000"/>
                </a:solidFill>
                <a:latin typeface="Segoe UI" pitchFamily="34" charset="0"/>
                <a:ea typeface="Segoe UI" pitchFamily="34" charset="-122"/>
                <a:cs typeface="Segoe UI" pitchFamily="34" charset="-120"/>
              </a:rPr>
              <a:t> Steuern</a:t>
            </a:r>
          </a:p>
          <a:p>
            <a:endParaRPr lang="en-US" sz="1100">
              <a:solidFill>
                <a:srgbClr val="000000"/>
              </a:solidFill>
              <a:latin typeface="Segoe UI" pitchFamily="34" charset="0"/>
              <a:cs typeface="Segoe UI" pitchFamily="34" charset="-120"/>
            </a:endParaRPr>
          </a:p>
          <a:p>
            <a:endParaRPr lang="en-US" sz="4000"/>
          </a:p>
          <a:p>
            <a:endParaRPr lang="de-DE" sz="4000"/>
          </a:p>
        </p:txBody>
      </p:sp>
      <p:pic>
        <p:nvPicPr>
          <p:cNvPr id="11" name="Bildplatzhalter 10">
            <a:extLst>
              <a:ext uri="{FF2B5EF4-FFF2-40B4-BE49-F238E27FC236}">
                <a16:creationId xmlns:a16="http://schemas.microsoft.com/office/drawing/2014/main" id="{040D3CF9-B6CA-FE14-0498-10DDBA6AFC7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993" r="24993"/>
          <a:stretch>
            <a:fillRect/>
          </a:stretch>
        </p:blipFill>
        <p:spPr>
          <a:prstGeom prst="rect">
            <a:avLst/>
          </a:prstGeom>
          <a:pattFill prst="lgCheck">
            <a:fgClr>
              <a:srgbClr val="FFFFFF">
                <a:lumMod val="85000"/>
              </a:srgbClr>
            </a:fgClr>
            <a:bgClr>
              <a:srgbClr val="FFFFFF"/>
            </a:bgClr>
          </a:pattFill>
        </p:spPr>
      </p:pic>
    </p:spTree>
    <p:extLst>
      <p:ext uri="{BB962C8B-B14F-4D97-AF65-F5344CB8AC3E}">
        <p14:creationId xmlns:p14="http://schemas.microsoft.com/office/powerpoint/2010/main" val="6717860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6632225-241B-7D5E-D8CD-33ED1BFA1C08}"/>
              </a:ext>
            </a:extLst>
          </p:cNvPr>
          <p:cNvSpPr>
            <a:spLocks noGrp="1"/>
          </p:cNvSpPr>
          <p:nvPr>
            <p:ph type="dt" sz="half" idx="10"/>
          </p:nvPr>
        </p:nvSpPr>
        <p:spPr/>
        <p:txBody>
          <a:bodyPr/>
          <a:lstStyle/>
          <a:p>
            <a:fld id="{AF64F2E6-C5D3-4422-80DC-F5A2FB1203C5}" type="datetime4">
              <a:rPr lang="de-CH" smtClean="0"/>
              <a:t>3. November 2026</a:t>
            </a:fld>
            <a:endParaRPr lang="de-CH"/>
          </a:p>
        </p:txBody>
      </p:sp>
      <p:sp>
        <p:nvSpPr>
          <p:cNvPr id="5" name="Fußzeilenplatzhalter 4">
            <a:extLst>
              <a:ext uri="{FF2B5EF4-FFF2-40B4-BE49-F238E27FC236}">
                <a16:creationId xmlns:a16="http://schemas.microsoft.com/office/drawing/2014/main" id="{E26E99B0-9910-4818-0E34-D23E0A764D76}"/>
              </a:ext>
            </a:extLst>
          </p:cNvPr>
          <p:cNvSpPr>
            <a:spLocks noGrp="1"/>
          </p:cNvSpPr>
          <p:nvPr>
            <p:ph type="ftr" sz="quarter" idx="11"/>
          </p:nvPr>
        </p:nvSpPr>
        <p:spPr/>
        <p:txBody>
          <a:bodyPr/>
          <a:lstStyle/>
          <a:p>
            <a:r>
              <a:rPr lang="de-DE"/>
              <a:t>Die Schweizerische Post – Titel der Präsentation – Vorname Name – C1 Öffentlich | C2 Intern | C3 Eingeschränkt | C4 Vertraulich (Fusszeile ändern über «Einfügen &gt; Kopf- und Fusszeile»)</a:t>
            </a:r>
            <a:endParaRPr lang="de-CH"/>
          </a:p>
        </p:txBody>
      </p:sp>
      <p:sp>
        <p:nvSpPr>
          <p:cNvPr id="7" name="Foliennummernplatzhalter 6">
            <a:extLst>
              <a:ext uri="{FF2B5EF4-FFF2-40B4-BE49-F238E27FC236}">
                <a16:creationId xmlns:a16="http://schemas.microsoft.com/office/drawing/2014/main" id="{2C2A8031-5FD9-DAA2-4162-906F86AF6A36}"/>
              </a:ext>
            </a:extLst>
          </p:cNvPr>
          <p:cNvSpPr>
            <a:spLocks noGrp="1"/>
          </p:cNvSpPr>
          <p:nvPr>
            <p:ph type="sldNum" sz="quarter" idx="12"/>
          </p:nvPr>
        </p:nvSpPr>
        <p:spPr/>
        <p:txBody>
          <a:bodyPr/>
          <a:lstStyle/>
          <a:p>
            <a:fld id="{442AD375-037F-43D0-B059-5172DA06796A}" type="slidenum">
              <a:rPr lang="de-CH" smtClean="0"/>
              <a:pPr/>
              <a:t>47</a:t>
            </a:fld>
            <a:endParaRPr lang="de-CH"/>
          </a:p>
        </p:txBody>
      </p:sp>
      <p:pic>
        <p:nvPicPr>
          <p:cNvPr id="6" name="Bildplatzhalter 5">
            <a:extLst>
              <a:ext uri="{FF2B5EF4-FFF2-40B4-BE49-F238E27FC236}">
                <a16:creationId xmlns:a16="http://schemas.microsoft.com/office/drawing/2014/main" id="{BA04D4C7-7131-1F45-17C4-9A85826F537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1" r="11"/>
          <a:stretch/>
        </p:blipFill>
        <p:spPr/>
      </p:pic>
      <p:sp>
        <p:nvSpPr>
          <p:cNvPr id="3" name="Titel 2">
            <a:extLst>
              <a:ext uri="{FF2B5EF4-FFF2-40B4-BE49-F238E27FC236}">
                <a16:creationId xmlns:a16="http://schemas.microsoft.com/office/drawing/2014/main" id="{7F9DD96D-D47E-8A94-7AA5-F8ED204A62E2}"/>
              </a:ext>
            </a:extLst>
          </p:cNvPr>
          <p:cNvSpPr>
            <a:spLocks noGrp="1"/>
          </p:cNvSpPr>
          <p:nvPr>
            <p:ph type="ctrTitle"/>
          </p:nvPr>
        </p:nvSpPr>
        <p:spPr/>
        <p:txBody>
          <a:bodyPr/>
          <a:lstStyle/>
          <a:p>
            <a:r>
              <a:rPr lang="de-CH">
                <a:solidFill>
                  <a:schemeClr val="bg1"/>
                </a:solidFill>
              </a:rPr>
              <a:t>Herzlichen</a:t>
            </a:r>
            <a:br>
              <a:rPr lang="de-CH">
                <a:solidFill>
                  <a:schemeClr val="bg1"/>
                </a:solidFill>
              </a:rPr>
            </a:br>
            <a:r>
              <a:rPr lang="de-CH">
                <a:solidFill>
                  <a:schemeClr val="bg1"/>
                </a:solidFill>
              </a:rPr>
              <a:t>Dank</a:t>
            </a:r>
          </a:p>
        </p:txBody>
      </p:sp>
      <p:sp>
        <p:nvSpPr>
          <p:cNvPr id="13" name="Textplatzhalter 12">
            <a:extLst>
              <a:ext uri="{FF2B5EF4-FFF2-40B4-BE49-F238E27FC236}">
                <a16:creationId xmlns:a16="http://schemas.microsoft.com/office/drawing/2014/main" id="{7B10269F-8C52-4B90-E80F-C83937043FD5}"/>
              </a:ext>
            </a:extLst>
          </p:cNvPr>
          <p:cNvSpPr>
            <a:spLocks noGrp="1"/>
          </p:cNvSpPr>
          <p:nvPr>
            <p:ph type="body" sz="quarter" idx="15"/>
          </p:nvPr>
        </p:nvSpPr>
        <p:spPr/>
        <p:txBody>
          <a:bodyPr/>
          <a:lstStyle/>
          <a:p>
            <a:endParaRPr lang="de-CH"/>
          </a:p>
        </p:txBody>
      </p:sp>
    </p:spTree>
    <p:extLst>
      <p:ext uri="{BB962C8B-B14F-4D97-AF65-F5344CB8AC3E}">
        <p14:creationId xmlns:p14="http://schemas.microsoft.com/office/powerpoint/2010/main" val="33743159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ie Post">
  <a:themeElements>
    <a:clrScheme name="Swiss Post Digital">
      <a:dk1>
        <a:srgbClr val="000000"/>
      </a:dk1>
      <a:lt1>
        <a:srgbClr val="FFFFFF"/>
      </a:lt1>
      <a:dk2>
        <a:srgbClr val="E8E7E5"/>
      </a:dk2>
      <a:lt2>
        <a:srgbClr val="FFCC00"/>
      </a:lt2>
      <a:accent1>
        <a:srgbClr val="DDAE00"/>
      </a:accent1>
      <a:accent2>
        <a:srgbClr val="FFCC00"/>
      </a:accent2>
      <a:accent3>
        <a:srgbClr val="FFE888"/>
      </a:accent3>
      <a:accent4>
        <a:srgbClr val="3F3F3F"/>
      </a:accent4>
      <a:accent5>
        <a:srgbClr val="AAA8A6"/>
      </a:accent5>
      <a:accent6>
        <a:srgbClr val="E8E7E5"/>
      </a:accent6>
      <a:hlink>
        <a:srgbClr val="000000"/>
      </a:hlink>
      <a:folHlink>
        <a:srgbClr val="000000"/>
      </a:folHlink>
    </a:clrScheme>
    <a:fontScheme name="Swiss Post Digital">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6350">
          <a:noFill/>
        </a:ln>
      </a:spPr>
      <a:bodyPr lIns="108000" tIns="90000" rIns="108000" bIns="90000" rtlCol="0" anchor="t"/>
      <a:lstStyle>
        <a:defPPr algn="l">
          <a:defRPr sz="1200" dirty="0">
            <a:solidFill>
              <a:schemeClr val="tx1"/>
            </a:solidFill>
          </a:defRPr>
        </a:defPPr>
      </a:lstStyle>
      <a:style>
        <a:lnRef idx="0">
          <a:scrgbClr r="0" g="0" b="0"/>
        </a:lnRef>
        <a:fillRef idx="0">
          <a:scrgbClr r="0" g="0" b="0"/>
        </a:fillRef>
        <a:effectRef idx="0">
          <a:scrgbClr r="0" g="0" b="0"/>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a:defPPr>
      </a:lstStyle>
    </a:txDef>
  </a:objectDefaults>
  <a:extraClrSchemeLst/>
  <a:custClrLst>
    <a:custClr>
      <a:srgbClr val="007846"/>
    </a:custClr>
    <a:custClr>
      <a:srgbClr val="19D27D"/>
    </a:custClr>
    <a:custClr>
      <a:srgbClr val="002896"/>
    </a:custClr>
    <a:custClr>
      <a:srgbClr val="9B46FA"/>
    </a:custClr>
    <a:custClr>
      <a:srgbClr val="820032"/>
    </a:custClr>
    <a:custClr>
      <a:srgbClr val="FF8255"/>
    </a:custClr>
  </a:custClrLst>
  <a:extLst>
    <a:ext uri="{05A4C25C-085E-4340-85A3-A5531E510DB2}">
      <thm15:themeFamily xmlns:thm15="http://schemas.microsoft.com/office/thememl/2012/main" name="Präsentation DE Swiss Post Digital V2.potx" id="{BAB00778-A9CA-4F0D-BDD4-73E59FE085DE}" vid="{9E282A01-DAD5-40C9-95DC-63D9B5894BD8}"/>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ie Post">
  <a:themeElements>
    <a:clrScheme name="Post (gelb)">
      <a:dk1>
        <a:srgbClr val="000000"/>
      </a:dk1>
      <a:lt1>
        <a:srgbClr val="FFFFFF"/>
      </a:lt1>
      <a:dk2>
        <a:srgbClr val="E8E7E5"/>
      </a:dk2>
      <a:lt2>
        <a:srgbClr val="FFCC00"/>
      </a:lt2>
      <a:accent1>
        <a:srgbClr val="DDAE00"/>
      </a:accent1>
      <a:accent2>
        <a:srgbClr val="FFCC00"/>
      </a:accent2>
      <a:accent3>
        <a:srgbClr val="FFE888"/>
      </a:accent3>
      <a:accent4>
        <a:srgbClr val="3F3F3F"/>
      </a:accent4>
      <a:accent5>
        <a:srgbClr val="AAA8A6"/>
      </a:accent5>
      <a:accent6>
        <a:srgbClr val="E8E7E5"/>
      </a:accent6>
      <a:hlink>
        <a:srgbClr val="000000"/>
      </a:hlink>
      <a:folHlink>
        <a:srgbClr val="000000"/>
      </a:folHlink>
    </a:clrScheme>
    <a:fontScheme name="Benutzerdefiniert 25">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6350">
          <a:noFill/>
        </a:ln>
      </a:spPr>
      <a:bodyPr lIns="108000" tIns="90000" rIns="108000" bIns="90000" rtlCol="0" anchor="t"/>
      <a:lstStyle>
        <a:defPPr algn="l">
          <a:defRPr sz="1200" dirty="0">
            <a:solidFill>
              <a:schemeClr val="tx1"/>
            </a:solidFill>
          </a:defRPr>
        </a:defPPr>
      </a:lstStyle>
      <a:style>
        <a:lnRef idx="0">
          <a:scrgbClr r="0" g="0" b="0"/>
        </a:lnRef>
        <a:fillRef idx="0">
          <a:scrgbClr r="0" g="0" b="0"/>
        </a:fillRef>
        <a:effectRef idx="0">
          <a:scrgbClr r="0" g="0" b="0"/>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a:defPPr>
      </a:lstStyle>
    </a:txDef>
  </a:objectDefaults>
  <a:extraClrSchemeLst/>
  <a:custClrLst>
    <a:custClr>
      <a:srgbClr val="007846"/>
    </a:custClr>
    <a:custClr>
      <a:srgbClr val="19D27D"/>
    </a:custClr>
    <a:custClr>
      <a:srgbClr val="002896"/>
    </a:custClr>
    <a:custClr>
      <a:srgbClr val="9B46FA"/>
    </a:custClr>
    <a:custClr>
      <a:srgbClr val="820032"/>
    </a:custClr>
    <a:custClr>
      <a:srgbClr val="FF8255"/>
    </a:custClr>
  </a:custClrLst>
  <a:extLst>
    <a:ext uri="{05A4C25C-085E-4340-85A3-A5531E510DB2}">
      <thm15:themeFamily xmlns:thm15="http://schemas.microsoft.com/office/thememl/2012/main" name="Presentation FR Swiss Post Digital V2.potx" id="{EAFA8B4D-3EA9-4A56-833F-3F0D4576A9C9}" vid="{4943C533-E2D6-4D57-991C-892A969BC424}"/>
    </a:ext>
  </a:extLst>
</a:theme>
</file>

<file path=ppt/theme/theme4.xml><?xml version="1.0" encoding="utf-8"?>
<a:theme xmlns:a="http://schemas.openxmlformats.org/drawingml/2006/main" name="Office Theme">
  <a:themeElements>
    <a:clrScheme name="Schweizer Post">
      <a:dk1>
        <a:srgbClr val="000000"/>
      </a:dk1>
      <a:lt1>
        <a:srgbClr val="FFFFFF"/>
      </a:lt1>
      <a:dk2>
        <a:srgbClr val="E8E7E5"/>
      </a:dk2>
      <a:lt2>
        <a:srgbClr val="FFCC00"/>
      </a:lt2>
      <a:accent1>
        <a:srgbClr val="DDAE00"/>
      </a:accent1>
      <a:accent2>
        <a:srgbClr val="FFCC00"/>
      </a:accent2>
      <a:accent3>
        <a:srgbClr val="FFE888"/>
      </a:accent3>
      <a:accent4>
        <a:srgbClr val="3F3F3F"/>
      </a:accent4>
      <a:accent5>
        <a:srgbClr val="AAA8A6"/>
      </a:accent5>
      <a:accent6>
        <a:srgbClr val="E8E7E5"/>
      </a:accent6>
      <a:hlink>
        <a:srgbClr val="000000"/>
      </a:hlink>
      <a:folHlink>
        <a:srgbClr val="000000"/>
      </a:folHlink>
    </a:clrScheme>
    <a:fontScheme name="Schweizer Pos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Schweizer Post">
      <a:dk1>
        <a:srgbClr val="000000"/>
      </a:dk1>
      <a:lt1>
        <a:srgbClr val="FFFFFF"/>
      </a:lt1>
      <a:dk2>
        <a:srgbClr val="E8E7E5"/>
      </a:dk2>
      <a:lt2>
        <a:srgbClr val="FFCC00"/>
      </a:lt2>
      <a:accent1>
        <a:srgbClr val="DDAE00"/>
      </a:accent1>
      <a:accent2>
        <a:srgbClr val="FFCC00"/>
      </a:accent2>
      <a:accent3>
        <a:srgbClr val="FFE888"/>
      </a:accent3>
      <a:accent4>
        <a:srgbClr val="3F3F3F"/>
      </a:accent4>
      <a:accent5>
        <a:srgbClr val="AAA8A6"/>
      </a:accent5>
      <a:accent6>
        <a:srgbClr val="E8E7E5"/>
      </a:accent6>
      <a:hlink>
        <a:srgbClr val="000000"/>
      </a:hlink>
      <a:folHlink>
        <a:srgbClr val="000000"/>
      </a:folHlink>
    </a:clrScheme>
    <a:fontScheme name="Schweizer Pos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ost-Farben DM hell">
    <a:dk1>
      <a:sysClr val="windowText" lastClr="000000"/>
    </a:dk1>
    <a:lt1>
      <a:srgbClr val="FFFFFF"/>
    </a:lt1>
    <a:dk2>
      <a:srgbClr val="EBE4D1"/>
    </a:dk2>
    <a:lt2>
      <a:srgbClr val="FFCC00"/>
    </a:lt2>
    <a:accent1>
      <a:srgbClr val="0076A8"/>
    </a:accent1>
    <a:accent2>
      <a:srgbClr val="00968F"/>
    </a:accent2>
    <a:accent3>
      <a:srgbClr val="AA9D2E"/>
    </a:accent3>
    <a:accent4>
      <a:srgbClr val="7566A0"/>
    </a:accent4>
    <a:accent5>
      <a:srgbClr val="C5299B"/>
    </a:accent5>
    <a:accent6>
      <a:srgbClr val="E03C31"/>
    </a:accent6>
    <a:hlink>
      <a:srgbClr val="000000"/>
    </a:hlink>
    <a:folHlink>
      <a:srgbClr val="000000"/>
    </a:folHlink>
  </a:clrScheme>
  <a:fontScheme name="Post-Schrift">
    <a:majorFont>
      <a:latin typeface="Frutiger 45 Light"/>
      <a:ea typeface=""/>
      <a:cs typeface=""/>
    </a:majorFont>
    <a:minorFont>
      <a:latin typeface="Frutiger 45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7">
    <wetp:webextensionref xmlns:r="http://schemas.openxmlformats.org/officeDocument/2006/relationships" r:id="rId1"/>
  </wetp:taskpane>
  <wetp:taskpane dockstate="right" visibility="0" width="438"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C31BA902-E70E-4D6F-91F6-1C9F8A377F72}">
  <we:reference id="a63768a3-d8c0-45e4-9f9d-1a9a7d2af3ee" version="1.0.0.0" store="EXCatalog" storeType="EXCatalog"/>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225DA777-3061-4ADC-826B-93E3F486A95D}">
  <we:reference id="1ea6368d-9b73-4ff7-85e7-a45b3ec51480" version="1.0.0.0"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86119ae-961d-4a61-b0df-70d76aaa244d" xsi:nil="true"/>
    <lcf76f155ced4ddcb4097134ff3c332f xmlns="7ea7b448-373c-4bfe-a794-8ecad5109822">
      <Terms xmlns="http://schemas.microsoft.com/office/infopath/2007/PartnerControls"/>
    </lcf76f155ced4ddcb4097134ff3c332f>
    <Commentaires xmlns="7ea7b448-373c-4bfe-a794-8ecad51098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590ED0A345C7349BD6B743ED775FDFD" ma:contentTypeVersion="14" ma:contentTypeDescription="Ein neues Dokument erstellen." ma:contentTypeScope="" ma:versionID="f519445427b75cd080e7fe1905ef11f7">
  <xsd:schema xmlns:xsd="http://www.w3.org/2001/XMLSchema" xmlns:xs="http://www.w3.org/2001/XMLSchema" xmlns:p="http://schemas.microsoft.com/office/2006/metadata/properties" xmlns:ns2="7ea7b448-373c-4bfe-a794-8ecad5109822" xmlns:ns3="c86119ae-961d-4a61-b0df-70d76aaa244d" targetNamespace="http://schemas.microsoft.com/office/2006/metadata/properties" ma:root="true" ma:fieldsID="bcd4467c56b94f1327ac43c60c1d0696" ns2:_="" ns3:_="">
    <xsd:import namespace="7ea7b448-373c-4bfe-a794-8ecad5109822"/>
    <xsd:import namespace="c86119ae-961d-4a61-b0df-70d76aaa244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Commentaires"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a7b448-373c-4bfe-a794-8ecad51098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64e5f3bf-a8d2-49b9-9dc9-3f2ce940c44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Commentaires" ma:index="18" nillable="true" ma:displayName="Commentaires" ma:format="Dropdown" ma:internalName="Commentaires">
      <xsd:simpleType>
        <xsd:restriction base="dms:Text">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6119ae-961d-4a61-b0df-70d76aaa244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49f3c93-7280-4ced-ba70-f3136bad0355}" ma:internalName="TaxCatchAll" ma:showField="CatchAllData" ma:web="c86119ae-961d-4a61-b0df-70d76aaa24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26B806-0237-4942-A1FD-5C97285908C2}">
  <ds:schemaRefs>
    <ds:schemaRef ds:uri="7ea7b448-373c-4bfe-a794-8ecad5109822"/>
    <ds:schemaRef ds:uri="c86119ae-961d-4a61-b0df-70d76aaa244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EC423C7-639E-4A27-863B-3B946EC4F7D3}">
  <ds:schemaRefs>
    <ds:schemaRef ds:uri="7ea7b448-373c-4bfe-a794-8ecad5109822"/>
    <ds:schemaRef ds:uri="c86119ae-961d-4a61-b0df-70d76aaa24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B6B7BE2-63AD-4C37-AC44-F0E4FC348E24}">
  <ds:schemaRefs>
    <ds:schemaRef ds:uri="http://schemas.microsoft.com/sharepoint/v3/contenttype/forms"/>
  </ds:schemaRefs>
</ds:datastoreItem>
</file>

<file path=docMetadata/LabelInfo.xml><?xml version="1.0" encoding="utf-8"?>
<clbl:labelList xmlns:clbl="http://schemas.microsoft.com/office/2020/mipLabelMetadata">
  <clbl:label id="{f9a68f73-b527-45da-b1a3-2f598590be36}" enabled="1" method="Standard" siteId="{3ae7c479-0cf1-47f4-8f84-929f364eff67}" removed="0"/>
</clbl:labelList>
</file>

<file path=docProps/app.xml><?xml version="1.0" encoding="utf-8"?>
<Properties xmlns="http://schemas.openxmlformats.org/officeDocument/2006/extended-properties" xmlns:vt="http://schemas.openxmlformats.org/officeDocument/2006/docPropsVTypes">
  <Template>Präsentation DE Swiss Post Digital V2</Template>
  <TotalTime>0</TotalTime>
  <Application>Microsoft Office PowerPoint</Application>
  <PresentationFormat>Widescreen</PresentationFormat>
  <Slides>47</Slides>
  <Notes>30</Notes>
  <HiddenSlides>1</HiddenSlides>
  <ScaleCrop>false</ScaleCrop>
  <HeadingPairs>
    <vt:vector size="4" baseType="variant">
      <vt:variant>
        <vt:lpstr>Theme</vt:lpstr>
      </vt:variant>
      <vt:variant>
        <vt:i4>3</vt:i4>
      </vt:variant>
      <vt:variant>
        <vt:lpstr>Slide Titles</vt:lpstr>
      </vt:variant>
      <vt:variant>
        <vt:i4>47</vt:i4>
      </vt:variant>
    </vt:vector>
  </HeadingPairs>
  <TitlesOfParts>
    <vt:vector size="50" baseType="lpstr">
      <vt:lpstr>Die Post</vt:lpstr>
      <vt:lpstr>Office Theme</vt:lpstr>
      <vt:lpstr>2_Die Post</vt:lpstr>
      <vt:lpstr>PowerPoint Presentation</vt:lpstr>
      <vt:lpstr>73%</vt:lpstr>
      <vt:lpstr>Agenda</vt:lpstr>
      <vt:lpstr>PowerPoint Presentation</vt:lpstr>
      <vt:lpstr>Unser Fokus rund um die Kundenbedürfnisse </vt:lpstr>
      <vt:lpstr>Civetica Roadmap 2027 (1/2)</vt:lpstr>
      <vt:lpstr>Civetica Roadmap 2027 (2/2)</vt:lpstr>
      <vt:lpstr>Dialog GemoWin NG – End of Live Roadmap </vt:lpstr>
      <vt:lpstr>PowerPoint Presentation</vt:lpstr>
      <vt:lpstr>PowerPoint Presentation</vt:lpstr>
      <vt:lpstr>Civetica GEVER</vt:lpstr>
      <vt:lpstr>Civetica GEVER</vt:lpstr>
      <vt:lpstr>Strategische Überprüfung der Software-Architektur</vt:lpstr>
      <vt:lpstr>Konsequenz auf GEVER Roadmap</vt:lpstr>
      <vt:lpstr>Durchgängige, zentrale und Digitale Verwaltung 360° Sicht über alles Dokumente, Belege und Dossiers</vt:lpstr>
      <vt:lpstr>Lebenszyklus Geschäftsfälle und Dokumente</vt:lpstr>
      <vt:lpstr>PowerPoint Presentation</vt:lpstr>
      <vt:lpstr>PowerPoint Presentation</vt:lpstr>
      <vt:lpstr>PowerPoint Presentation</vt:lpstr>
      <vt:lpstr>PowerPoint Presentation</vt:lpstr>
      <vt:lpstr>Ausgangslage  Der Markt der digitalen Kommunikation wächst</vt:lpstr>
      <vt:lpstr>ePost Die Kommunikationsplattform im Überblick</vt:lpstr>
      <vt:lpstr>PowerPoint Presentation</vt:lpstr>
      <vt:lpstr>PowerPoint Presentation</vt:lpstr>
      <vt:lpstr>Live Demo SmartSend</vt:lpstr>
      <vt:lpstr>Danke, Merci, Grazie, Thank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eLearning – Digitales lernen Wann und wo immer Sie wollen</vt:lpstr>
      <vt:lpstr>eLearning Roadmap Entwicklung</vt:lpstr>
      <vt:lpstr>eLearning Management System Simple Kursstruktur. Relevante Inhalte.</vt:lpstr>
      <vt:lpstr>PowerPoint Presentation</vt:lpstr>
      <vt:lpstr>PowerPoint Presentation</vt:lpstr>
      <vt:lpstr>PowerPoint Presentation</vt:lpstr>
      <vt:lpstr>Herzlichen Dank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Andreas Böckli</dc:creator>
  <dc:description>erstellt durch Vorlagenbauer.ch</dc:description>
  <cp:revision>1</cp:revision>
  <dcterms:created xsi:type="dcterms:W3CDTF">2026-04-21T10:02:57Z</dcterms:created>
  <dcterms:modified xsi:type="dcterms:W3CDTF">2026-11-03T14:32:40Z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0x0101001590ED0A345C7349BD6B743ED775FDFD</vt:lpwstr>
  </property>
  <property fmtid="{D5CDD505-2E9C-101B-9397-08002B2CF9AE}" pid="3" name="MediaServiceImageTags">
    <vt:lpwstr/>
  </property>
  <property fmtid="{D5CDD505-2E9C-101B-9397-08002B2CF9AE}" pid="4" name="PostformsTemplateVersionId">
    <vt:lpwstr>e89f845b-1645-407c-a9fa-b2c000f94bf2</vt:lpwstr>
  </property>
  <property fmtid="{D5CDD505-2E9C-101B-9397-08002B2CF9AE}" pid="5" name="PostformsTemplateVersionFilename">
    <vt:lpwstr>1_630_03_lang.potx</vt:lpwstr>
  </property>
  <property fmtid="{D5CDD505-2E9C-101B-9397-08002B2CF9AE}" pid="6" name="PostformsTemplateLanguage">
    <vt:lpwstr>de</vt:lpwstr>
  </property>
  <property fmtid="{D5CDD505-2E9C-101B-9397-08002B2CF9AE}" pid="7" name="_dlc_DocIdItemGuid">
    <vt:lpwstr>d61d03de-ebed-4696-8e59-af0233e0e350</vt:lpwstr>
  </property>
</Properties>
</file>